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336" r:id="rId5"/>
    <p:sldId id="413" r:id="rId6"/>
    <p:sldId id="423" r:id="rId7"/>
    <p:sldId id="424" r:id="rId8"/>
    <p:sldId id="444" r:id="rId9"/>
    <p:sldId id="446" r:id="rId10"/>
    <p:sldId id="447" r:id="rId11"/>
    <p:sldId id="435" r:id="rId12"/>
    <p:sldId id="442" r:id="rId1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FA2BEE-E8CA-DA48-CA5B-4FD0A689263F}" name="Diane Vautour" initials="DV" userId="S::Diane.Vautour@elections.on.ca::2bc0e8e2-5561-4418-952e-8d409d2594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Sotiropoulos" initials="CS" lastIdx="2" clrIdx="0">
    <p:extLst>
      <p:ext uri="{19B8F6BF-5375-455C-9EA6-DF929625EA0E}">
        <p15:presenceInfo xmlns:p15="http://schemas.microsoft.com/office/powerpoint/2012/main" userId="S-1-5-21-328542793-1112854274-2716125396-21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3" autoAdjust="0"/>
    <p:restoredTop sz="86467" autoAdjust="0"/>
  </p:normalViewPr>
  <p:slideViewPr>
    <p:cSldViewPr snapToGrid="0">
      <p:cViewPr varScale="1">
        <p:scale>
          <a:sx n="80" d="100"/>
          <a:sy n="80" d="100"/>
        </p:scale>
        <p:origin x="102" y="456"/>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115" d="100"/>
          <a:sy n="115" d="100"/>
        </p:scale>
        <p:origin x="23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519120A6-19CB-46BE-BFF0-9C034A21CBF8}" type="datetimeFigureOut">
              <a:rPr lang="en-CA" smtClean="0"/>
              <a:t>2022-09-22</a:t>
            </a:fld>
            <a:endParaRPr lang="en-CA"/>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2EF941A6-6352-4B25-B2C7-CD4F37F4512E}" type="slidenum">
              <a:rPr lang="en-CA" smtClean="0"/>
              <a:t>‹#›</a:t>
            </a:fld>
            <a:endParaRPr lang="en-CA"/>
          </a:p>
        </p:txBody>
      </p:sp>
    </p:spTree>
    <p:extLst>
      <p:ext uri="{BB962C8B-B14F-4D97-AF65-F5344CB8AC3E}">
        <p14:creationId xmlns:p14="http://schemas.microsoft.com/office/powerpoint/2010/main" val="1692965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A73F855-A86C-411F-BB3E-87E92B550180}" type="datetimeFigureOut">
              <a:rPr lang="en-CA" smtClean="0"/>
              <a:t>2022-09-22</a:t>
            </a:fld>
            <a:endParaRPr lang="en-CA"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85FC118C-7CC1-44C1-BB3A-B0F41FDD85B2}" type="slidenum">
              <a:rPr lang="en-CA" smtClean="0"/>
              <a:t>‹#›</a:t>
            </a:fld>
            <a:endParaRPr lang="en-CA" dirty="0"/>
          </a:p>
        </p:txBody>
      </p:sp>
    </p:spTree>
    <p:extLst>
      <p:ext uri="{BB962C8B-B14F-4D97-AF65-F5344CB8AC3E}">
        <p14:creationId xmlns:p14="http://schemas.microsoft.com/office/powerpoint/2010/main" val="275512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505F2E-C08A-4296-B40D-29C6A352BF3A}" type="slidenum">
              <a:rPr lang="en-CA" smtClean="0"/>
              <a:t>1</a:t>
            </a:fld>
            <a:endParaRPr lang="en-CA" dirty="0"/>
          </a:p>
        </p:txBody>
      </p:sp>
    </p:spTree>
    <p:extLst>
      <p:ext uri="{BB962C8B-B14F-4D97-AF65-F5344CB8AC3E}">
        <p14:creationId xmlns:p14="http://schemas.microsoft.com/office/powerpoint/2010/main" val="211526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2</a:t>
            </a:fld>
            <a:endParaRPr lang="en-CA" dirty="0"/>
          </a:p>
        </p:txBody>
      </p:sp>
    </p:spTree>
    <p:extLst>
      <p:ext uri="{BB962C8B-B14F-4D97-AF65-F5344CB8AC3E}">
        <p14:creationId xmlns:p14="http://schemas.microsoft.com/office/powerpoint/2010/main" val="319559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3</a:t>
            </a:fld>
            <a:endParaRPr lang="en-CA" dirty="0"/>
          </a:p>
        </p:txBody>
      </p:sp>
    </p:spTree>
    <p:extLst>
      <p:ext uri="{BB962C8B-B14F-4D97-AF65-F5344CB8AC3E}">
        <p14:creationId xmlns:p14="http://schemas.microsoft.com/office/powerpoint/2010/main" val="168383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4</a:t>
            </a:fld>
            <a:endParaRPr lang="en-CA" dirty="0"/>
          </a:p>
        </p:txBody>
      </p:sp>
    </p:spTree>
    <p:extLst>
      <p:ext uri="{BB962C8B-B14F-4D97-AF65-F5344CB8AC3E}">
        <p14:creationId xmlns:p14="http://schemas.microsoft.com/office/powerpoint/2010/main" val="282398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5</a:t>
            </a:fld>
            <a:endParaRPr lang="en-CA" dirty="0"/>
          </a:p>
        </p:txBody>
      </p:sp>
    </p:spTree>
    <p:extLst>
      <p:ext uri="{BB962C8B-B14F-4D97-AF65-F5344CB8AC3E}">
        <p14:creationId xmlns:p14="http://schemas.microsoft.com/office/powerpoint/2010/main" val="365118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7</a:t>
            </a:fld>
            <a:endParaRPr lang="en-CA" dirty="0"/>
          </a:p>
        </p:txBody>
      </p:sp>
    </p:spTree>
    <p:extLst>
      <p:ext uri="{BB962C8B-B14F-4D97-AF65-F5344CB8AC3E}">
        <p14:creationId xmlns:p14="http://schemas.microsoft.com/office/powerpoint/2010/main" val="68952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8</a:t>
            </a:fld>
            <a:endParaRPr lang="en-CA" dirty="0"/>
          </a:p>
        </p:txBody>
      </p:sp>
    </p:spTree>
    <p:extLst>
      <p:ext uri="{BB962C8B-B14F-4D97-AF65-F5344CB8AC3E}">
        <p14:creationId xmlns:p14="http://schemas.microsoft.com/office/powerpoint/2010/main" val="353076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505F2E-C08A-4296-B40D-29C6A352BF3A}" type="slidenum">
              <a:rPr lang="en-CA" smtClean="0"/>
              <a:t>9</a:t>
            </a:fld>
            <a:endParaRPr lang="en-CA" dirty="0"/>
          </a:p>
        </p:txBody>
      </p:sp>
    </p:spTree>
    <p:extLst>
      <p:ext uri="{BB962C8B-B14F-4D97-AF65-F5344CB8AC3E}">
        <p14:creationId xmlns:p14="http://schemas.microsoft.com/office/powerpoint/2010/main" val="313624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4" name="Date Placeholder 3"/>
          <p:cNvSpPr>
            <a:spLocks noGrp="1"/>
          </p:cNvSpPr>
          <p:nvPr>
            <p:ph type="dt" sz="half" idx="10"/>
          </p:nvPr>
        </p:nvSpPr>
        <p:spPr/>
        <p:txBody>
          <a:bodyPr/>
          <a:lstStyle/>
          <a:p>
            <a:fld id="{327B7FF9-F95C-4221-BF02-CBF125929652}"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a:t>v20181217</a:t>
            </a:r>
            <a:endParaRPr lang="en-CA" dirty="0"/>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52955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8898C13-2D0A-4AE9-9132-C2FE59CF0504}"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a:t>v20181217</a:t>
            </a:r>
            <a:endParaRPr lang="en-CA" dirty="0"/>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288649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11DEA6A-B37A-4B9E-9CA2-83F9C3715C1B}"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a:t>v20181217</a:t>
            </a:r>
            <a:endParaRPr lang="en-CA" dirty="0"/>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261377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2341849" cy="1325563"/>
          </a:xfrm>
        </p:spPr>
        <p:txBody>
          <a:bodyPr>
            <a:normAutofit/>
          </a:bodyPr>
          <a:lstStyle>
            <a:lvl1pPr>
              <a:defRPr sz="2800">
                <a:latin typeface="Gotham Rounded Bold" pitchFamily="50" charset="0"/>
              </a:defRPr>
            </a:lvl1pPr>
          </a:lstStyle>
          <a:p>
            <a:r>
              <a:rPr lang="en-US" dirty="0"/>
              <a:t>Title</a:t>
            </a:r>
            <a:endParaRPr lang="en-CA" dirty="0"/>
          </a:p>
        </p:txBody>
      </p:sp>
      <p:sp>
        <p:nvSpPr>
          <p:cNvPr id="3" name="Content Placeholder 2"/>
          <p:cNvSpPr>
            <a:spLocks noGrp="1"/>
          </p:cNvSpPr>
          <p:nvPr>
            <p:ph idx="1"/>
          </p:nvPr>
        </p:nvSpPr>
        <p:spPr/>
        <p:txBody>
          <a:bodyPr/>
          <a:lstStyle>
            <a:lvl1pPr>
              <a:defRPr>
                <a:latin typeface="Gotham Rounded Book" pitchFamily="50" charset="0"/>
              </a:defRPr>
            </a:lvl1pPr>
            <a:lvl2pPr>
              <a:defRPr>
                <a:latin typeface="Gotham Rounded Book" pitchFamily="50" charset="0"/>
              </a:defRPr>
            </a:lvl2pPr>
            <a:lvl3pPr>
              <a:defRPr>
                <a:latin typeface="Gotham Rounded Book" pitchFamily="50" charset="0"/>
              </a:defRPr>
            </a:lvl3pPr>
            <a:lvl4pPr>
              <a:defRPr>
                <a:latin typeface="Gotham Rounded Book" pitchFamily="50" charset="0"/>
              </a:defRPr>
            </a:lvl4pPr>
            <a:lvl5pPr>
              <a:defRPr>
                <a:latin typeface="Gotham Rounded Book"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A41DFB52-F58D-4673-8397-FD948FCE01B7}"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a:t>v20181217</a:t>
            </a:r>
            <a:endParaRPr lang="en-CA" dirty="0"/>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grpSp>
        <p:nvGrpSpPr>
          <p:cNvPr id="7" name="Group 6"/>
          <p:cNvGrpSpPr/>
          <p:nvPr userDrawn="1"/>
        </p:nvGrpSpPr>
        <p:grpSpPr>
          <a:xfrm>
            <a:off x="3314700" y="1028701"/>
            <a:ext cx="7904448" cy="5216524"/>
            <a:chOff x="2635970" y="1028701"/>
            <a:chExt cx="7904448" cy="5216524"/>
          </a:xfrm>
        </p:grpSpPr>
        <p:cxnSp>
          <p:nvCxnSpPr>
            <p:cNvPr id="8" name="Straight Connector 7"/>
            <p:cNvCxnSpPr/>
            <p:nvPr/>
          </p:nvCxnSpPr>
          <p:spPr>
            <a:xfrm>
              <a:off x="2635970" y="1028701"/>
              <a:ext cx="7904448" cy="207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540418" y="1028701"/>
              <a:ext cx="0" cy="5216524"/>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grpSp>
      <p:pic>
        <p:nvPicPr>
          <p:cNvPr id="10" name="Content Placeholder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spTree>
    <p:extLst>
      <p:ext uri="{BB962C8B-B14F-4D97-AF65-F5344CB8AC3E}">
        <p14:creationId xmlns:p14="http://schemas.microsoft.com/office/powerpoint/2010/main" val="102215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A"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944EC3E-F8CD-47C7-8CC0-B01167C64225}"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a:t>v20181217</a:t>
            </a:r>
            <a:endParaRPr lang="en-CA" dirty="0"/>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123036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8B88833-050B-4B27-9D28-487C68CD3915}" type="datetime1">
              <a:rPr lang="en-CA" smtClean="0"/>
              <a:t>2022-09-22</a:t>
            </a:fld>
            <a:endParaRPr lang="en-CA" dirty="0"/>
          </a:p>
        </p:txBody>
      </p:sp>
      <p:sp>
        <p:nvSpPr>
          <p:cNvPr id="6" name="Footer Placeholder 5"/>
          <p:cNvSpPr>
            <a:spLocks noGrp="1"/>
          </p:cNvSpPr>
          <p:nvPr>
            <p:ph type="ftr" sz="quarter" idx="11"/>
          </p:nvPr>
        </p:nvSpPr>
        <p:spPr/>
        <p:txBody>
          <a:bodyPr/>
          <a:lstStyle/>
          <a:p>
            <a:r>
              <a:rPr lang="en-CA"/>
              <a:t>v20181217</a:t>
            </a:r>
            <a:endParaRPr lang="en-CA" dirty="0"/>
          </a:p>
        </p:txBody>
      </p:sp>
      <p:sp>
        <p:nvSpPr>
          <p:cNvPr id="7" name="Slide Number Placeholder 6"/>
          <p:cNvSpPr>
            <a:spLocks noGrp="1"/>
          </p:cNvSpPr>
          <p:nvPr>
            <p:ph type="sldNum" sz="quarter" idx="12"/>
          </p:nvPr>
        </p:nvSpPr>
        <p:spPr/>
        <p:txBody>
          <a:bodyPr/>
          <a:lstStyle/>
          <a:p>
            <a:fld id="{62E2E063-6E88-4DD1-9791-6DD772F36931}" type="slidenum">
              <a:rPr lang="en-CA" smtClean="0"/>
              <a:t>‹#›</a:t>
            </a:fld>
            <a:endParaRPr lang="en-CA" dirty="0"/>
          </a:p>
        </p:txBody>
      </p:sp>
      <p:grpSp>
        <p:nvGrpSpPr>
          <p:cNvPr id="8" name="Group 7"/>
          <p:cNvGrpSpPr/>
          <p:nvPr userDrawn="1"/>
        </p:nvGrpSpPr>
        <p:grpSpPr>
          <a:xfrm>
            <a:off x="3314700" y="1028701"/>
            <a:ext cx="7904448" cy="5216524"/>
            <a:chOff x="2635970" y="1028701"/>
            <a:chExt cx="7904448" cy="5216524"/>
          </a:xfrm>
        </p:grpSpPr>
        <p:cxnSp>
          <p:nvCxnSpPr>
            <p:cNvPr id="9" name="Straight Connector 8"/>
            <p:cNvCxnSpPr/>
            <p:nvPr/>
          </p:nvCxnSpPr>
          <p:spPr>
            <a:xfrm>
              <a:off x="2635970" y="1028701"/>
              <a:ext cx="7904448" cy="207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540418" y="1028701"/>
              <a:ext cx="0" cy="5216524"/>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grpSp>
      <p:pic>
        <p:nvPicPr>
          <p:cNvPr id="11" name="Content Placeholder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spTree>
    <p:extLst>
      <p:ext uri="{BB962C8B-B14F-4D97-AF65-F5344CB8AC3E}">
        <p14:creationId xmlns:p14="http://schemas.microsoft.com/office/powerpoint/2010/main" val="236525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316A621-F18F-41DF-8D8D-A0BF483BE2E3}" type="datetime1">
              <a:rPr lang="en-CA" smtClean="0"/>
              <a:t>2022-09-22</a:t>
            </a:fld>
            <a:endParaRPr lang="en-CA" dirty="0"/>
          </a:p>
        </p:txBody>
      </p:sp>
      <p:sp>
        <p:nvSpPr>
          <p:cNvPr id="8" name="Footer Placeholder 7"/>
          <p:cNvSpPr>
            <a:spLocks noGrp="1"/>
          </p:cNvSpPr>
          <p:nvPr>
            <p:ph type="ftr" sz="quarter" idx="11"/>
          </p:nvPr>
        </p:nvSpPr>
        <p:spPr/>
        <p:txBody>
          <a:bodyPr/>
          <a:lstStyle/>
          <a:p>
            <a:r>
              <a:rPr lang="en-CA"/>
              <a:t>v20181217</a:t>
            </a:r>
            <a:endParaRPr lang="en-CA" dirty="0"/>
          </a:p>
        </p:txBody>
      </p:sp>
      <p:sp>
        <p:nvSpPr>
          <p:cNvPr id="9" name="Slide Number Placeholder 8"/>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169595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3069E1F-9AB9-4A85-AE31-7140C7E184CF}" type="datetime1">
              <a:rPr lang="en-CA" smtClean="0"/>
              <a:t>2022-09-22</a:t>
            </a:fld>
            <a:endParaRPr lang="en-CA" dirty="0"/>
          </a:p>
        </p:txBody>
      </p:sp>
      <p:sp>
        <p:nvSpPr>
          <p:cNvPr id="4" name="Footer Placeholder 3"/>
          <p:cNvSpPr>
            <a:spLocks noGrp="1"/>
          </p:cNvSpPr>
          <p:nvPr>
            <p:ph type="ftr" sz="quarter" idx="11"/>
          </p:nvPr>
        </p:nvSpPr>
        <p:spPr/>
        <p:txBody>
          <a:bodyPr/>
          <a:lstStyle/>
          <a:p>
            <a:r>
              <a:rPr lang="en-CA"/>
              <a:t>v20181217</a:t>
            </a:r>
            <a:endParaRPr lang="en-CA" dirty="0"/>
          </a:p>
        </p:txBody>
      </p:sp>
      <p:sp>
        <p:nvSpPr>
          <p:cNvPr id="5" name="Slide Number Placeholder 4"/>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299207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8D686-88FF-4422-B602-56E61F657EE4}" type="datetime1">
              <a:rPr lang="en-CA" smtClean="0"/>
              <a:t>2022-09-22</a:t>
            </a:fld>
            <a:endParaRPr lang="en-CA" dirty="0"/>
          </a:p>
        </p:txBody>
      </p:sp>
      <p:sp>
        <p:nvSpPr>
          <p:cNvPr id="3" name="Footer Placeholder 2"/>
          <p:cNvSpPr>
            <a:spLocks noGrp="1"/>
          </p:cNvSpPr>
          <p:nvPr>
            <p:ph type="ftr" sz="quarter" idx="11"/>
          </p:nvPr>
        </p:nvSpPr>
        <p:spPr/>
        <p:txBody>
          <a:bodyPr/>
          <a:lstStyle/>
          <a:p>
            <a:r>
              <a:rPr lang="en-CA"/>
              <a:t>v20181217</a:t>
            </a:r>
            <a:endParaRPr lang="en-CA" dirty="0"/>
          </a:p>
        </p:txBody>
      </p:sp>
      <p:sp>
        <p:nvSpPr>
          <p:cNvPr id="4" name="Slide Number Placeholder 3"/>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161105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0169E0-4286-4773-A8BB-A6F4649EE634}" type="datetime1">
              <a:rPr lang="en-CA" smtClean="0"/>
              <a:t>2022-09-22</a:t>
            </a:fld>
            <a:endParaRPr lang="en-CA" dirty="0"/>
          </a:p>
        </p:txBody>
      </p:sp>
      <p:sp>
        <p:nvSpPr>
          <p:cNvPr id="6" name="Footer Placeholder 5"/>
          <p:cNvSpPr>
            <a:spLocks noGrp="1"/>
          </p:cNvSpPr>
          <p:nvPr>
            <p:ph type="ftr" sz="quarter" idx="11"/>
          </p:nvPr>
        </p:nvSpPr>
        <p:spPr/>
        <p:txBody>
          <a:bodyPr/>
          <a:lstStyle/>
          <a:p>
            <a:r>
              <a:rPr lang="en-CA"/>
              <a:t>v20181217</a:t>
            </a:r>
            <a:endParaRPr lang="en-CA" dirty="0"/>
          </a:p>
        </p:txBody>
      </p:sp>
      <p:sp>
        <p:nvSpPr>
          <p:cNvPr id="7" name="Slide Number Placeholder 6"/>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81651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700069-AB15-4488-BE7B-A5CD6AF31F51}" type="datetime1">
              <a:rPr lang="en-CA" smtClean="0"/>
              <a:t>2022-09-22</a:t>
            </a:fld>
            <a:endParaRPr lang="en-CA" dirty="0"/>
          </a:p>
        </p:txBody>
      </p:sp>
      <p:sp>
        <p:nvSpPr>
          <p:cNvPr id="6" name="Footer Placeholder 5"/>
          <p:cNvSpPr>
            <a:spLocks noGrp="1"/>
          </p:cNvSpPr>
          <p:nvPr>
            <p:ph type="ftr" sz="quarter" idx="11"/>
          </p:nvPr>
        </p:nvSpPr>
        <p:spPr/>
        <p:txBody>
          <a:bodyPr/>
          <a:lstStyle/>
          <a:p>
            <a:r>
              <a:rPr lang="en-CA"/>
              <a:t>v20181217</a:t>
            </a:r>
            <a:endParaRPr lang="en-CA" dirty="0"/>
          </a:p>
        </p:txBody>
      </p:sp>
      <p:sp>
        <p:nvSpPr>
          <p:cNvPr id="7" name="Slide Number Placeholder 6"/>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320262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1D1E0-6091-4420-9D4C-A835AB6B2F48}" type="datetime1">
              <a:rPr lang="en-CA" smtClean="0"/>
              <a:t>2022-09-22</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v20181217</a:t>
            </a:r>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2E063-6E88-4DD1-9791-6DD772F36931}" type="slidenum">
              <a:rPr lang="en-CA" smtClean="0"/>
              <a:t>‹#›</a:t>
            </a:fld>
            <a:endParaRPr lang="en-CA" dirty="0"/>
          </a:p>
        </p:txBody>
      </p:sp>
    </p:spTree>
    <p:extLst>
      <p:ext uri="{BB962C8B-B14F-4D97-AF65-F5344CB8AC3E}">
        <p14:creationId xmlns:p14="http://schemas.microsoft.com/office/powerpoint/2010/main" val="214768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thecanadianencyclopedia.ca/en/article/idle-no-mor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cbc.ca/news/canada/nova-scotia/mahone-bay-buddy-benches-1.350736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ndmark of Elections Ontario "/>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59959" y="1911822"/>
            <a:ext cx="2498089" cy="711231"/>
          </a:xfrm>
          <a:prstGeom prst="rect">
            <a:avLst/>
          </a:prstGeom>
        </p:spPr>
      </p:pic>
      <p:sp>
        <p:nvSpPr>
          <p:cNvPr id="2" name="Title 1"/>
          <p:cNvSpPr>
            <a:spLocks noGrp="1"/>
          </p:cNvSpPr>
          <p:nvPr>
            <p:ph type="ctrTitle"/>
          </p:nvPr>
        </p:nvSpPr>
        <p:spPr>
          <a:xfrm>
            <a:off x="3746172" y="1442403"/>
            <a:ext cx="8199394" cy="2387600"/>
          </a:xfrm>
        </p:spPr>
        <p:txBody>
          <a:bodyPr/>
          <a:lstStyle/>
          <a:p>
            <a:pPr algn="l"/>
            <a:r>
              <a:rPr lang="en-US" dirty="0">
                <a:latin typeface="Gotham Rounded Bold"/>
              </a:rPr>
              <a:t>Civic Action</a:t>
            </a:r>
            <a:endParaRPr lang="en-CA" dirty="0">
              <a:latin typeface="Gotham Rounded Bold" pitchFamily="50" charset="0"/>
            </a:endParaRPr>
          </a:p>
        </p:txBody>
      </p:sp>
      <p:cxnSp>
        <p:nvCxnSpPr>
          <p:cNvPr id="7" name="Straight Connector 6">
            <a:extLst>
              <a:ext uri="{C183D7F6-B498-43B3-948B-1728B52AA6E4}">
                <adec:decorative xmlns:adec="http://schemas.microsoft.com/office/drawing/2017/decorative" val="1"/>
              </a:ext>
            </a:extLst>
          </p:cNvPr>
          <p:cNvCxnSpPr/>
          <p:nvPr/>
        </p:nvCxnSpPr>
        <p:spPr>
          <a:xfrm>
            <a:off x="3468671" y="1321815"/>
            <a:ext cx="0" cy="455453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16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762" y="2633249"/>
            <a:ext cx="3636896" cy="1325563"/>
          </a:xfrm>
        </p:spPr>
        <p:txBody>
          <a:bodyPr>
            <a:normAutofit fontScale="90000"/>
          </a:bodyPr>
          <a:lstStyle/>
          <a:p>
            <a:r>
              <a:rPr lang="en-US" sz="4400" dirty="0">
                <a:latin typeface="Gotham Rounded Bold"/>
              </a:rPr>
              <a:t>What is a civic action?</a:t>
            </a:r>
            <a:endParaRPr lang="en-CA" sz="4400" dirty="0">
              <a:latin typeface="Gotham Rounded Bold" pitchFamily="50" charset="0"/>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2E2E063-6E88-4DD1-9791-6DD772F36931}" type="slidenum">
              <a:rPr lang="en-CA" smtClean="0"/>
              <a:t>2</a:t>
            </a:fld>
            <a:endParaRPr lang="en-CA" dirty="0"/>
          </a:p>
        </p:txBody>
      </p:sp>
      <p:cxnSp>
        <p:nvCxnSpPr>
          <p:cNvPr id="7" name="Straight Connector 6">
            <a:extLst>
              <a:ext uri="{C183D7F6-B498-43B3-948B-1728B52AA6E4}">
                <adec:decorative xmlns:adec="http://schemas.microsoft.com/office/drawing/2017/decorative" val="1"/>
              </a:ext>
            </a:extLst>
          </p:cNvPr>
          <p:cNvCxnSpPr/>
          <p:nvPr/>
        </p:nvCxnSpPr>
        <p:spPr>
          <a:xfrm flipV="1">
            <a:off x="3314700" y="1027907"/>
            <a:ext cx="7717367" cy="793"/>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pic>
        <p:nvPicPr>
          <p:cNvPr id="10" name="Content Placeholder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sp>
        <p:nvSpPr>
          <p:cNvPr id="8" name="Oval 7">
            <a:extLst>
              <a:ext uri="{FF2B5EF4-FFF2-40B4-BE49-F238E27FC236}">
                <a16:creationId xmlns:a16="http://schemas.microsoft.com/office/drawing/2014/main" id="{7F44F527-6D3C-4D7C-BAD1-42D55C147784}"/>
              </a:ext>
              <a:ext uri="{C183D7F6-B498-43B3-948B-1728B52AA6E4}">
                <adec:decorative xmlns:adec="http://schemas.microsoft.com/office/drawing/2017/decorative" val="1"/>
              </a:ext>
            </a:extLst>
          </p:cNvPr>
          <p:cNvSpPr/>
          <p:nvPr/>
        </p:nvSpPr>
        <p:spPr>
          <a:xfrm>
            <a:off x="2083340" y="2342441"/>
            <a:ext cx="1895272" cy="189527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7200" dirty="0">
                <a:latin typeface="Gotham Rounded Bold"/>
              </a:rPr>
              <a:t>?</a:t>
            </a:r>
            <a:endParaRPr lang="en-CA" sz="7200" dirty="0">
              <a:latin typeface="Gotham Rounded Bold" pitchFamily="50" charset="0"/>
            </a:endParaRPr>
          </a:p>
        </p:txBody>
      </p:sp>
    </p:spTree>
    <p:extLst>
      <p:ext uri="{BB962C8B-B14F-4D97-AF65-F5344CB8AC3E}">
        <p14:creationId xmlns:p14="http://schemas.microsoft.com/office/powerpoint/2010/main" val="339200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379" y="772327"/>
            <a:ext cx="6486331" cy="511159"/>
          </a:xfrm>
        </p:spPr>
        <p:txBody>
          <a:bodyPr/>
          <a:lstStyle/>
          <a:p>
            <a:r>
              <a:rPr lang="en-CA" dirty="0">
                <a:latin typeface="Gotham Rounded Bold"/>
              </a:rPr>
              <a:t>Definition</a:t>
            </a:r>
            <a:endParaRPr lang="en-CA" dirty="0">
              <a:latin typeface="Gotham Rounded Bold" pitchFamily="50" charset="0"/>
            </a:endParaRPr>
          </a:p>
        </p:txBody>
      </p:sp>
      <p:sp>
        <p:nvSpPr>
          <p:cNvPr id="3" name="Content Placeholder 2"/>
          <p:cNvSpPr>
            <a:spLocks noGrp="1"/>
          </p:cNvSpPr>
          <p:nvPr>
            <p:ph idx="1"/>
          </p:nvPr>
        </p:nvSpPr>
        <p:spPr>
          <a:xfrm>
            <a:off x="838200" y="1801433"/>
            <a:ext cx="8850549" cy="1812352"/>
          </a:xfrm>
        </p:spPr>
        <p:txBody>
          <a:bodyPr vert="horz" lIns="91440" tIns="45720" rIns="91440" bIns="45720" rtlCol="0" anchor="t">
            <a:normAutofit lnSpcReduction="10000"/>
          </a:bodyPr>
          <a:lstStyle/>
          <a:p>
            <a:pPr marL="0" indent="0">
              <a:buNone/>
            </a:pPr>
            <a:r>
              <a:rPr lang="en-CA" b="1" dirty="0">
                <a:latin typeface="Gotham Rounded Book"/>
              </a:rPr>
              <a:t>A civic action is an action that responds to problems in a community. The action tries to bring about a solution to the problem. The action makes the community better for all members.</a:t>
            </a:r>
            <a:endParaRPr lang="en-CA" b="1"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2E2E063-6E88-4DD1-9791-6DD772F36931}" type="slidenum">
              <a:rPr lang="en-CA" smtClean="0"/>
              <a:t>3</a:t>
            </a:fld>
            <a:endParaRPr lang="en-CA" dirty="0"/>
          </a:p>
        </p:txBody>
      </p:sp>
      <p:cxnSp>
        <p:nvCxnSpPr>
          <p:cNvPr id="7" name="Straight Connector 6">
            <a:extLst>
              <a:ext uri="{C183D7F6-B498-43B3-948B-1728B52AA6E4}">
                <adec:decorative xmlns:adec="http://schemas.microsoft.com/office/drawing/2017/decorative" val="1"/>
              </a:ext>
            </a:extLst>
          </p:cNvPr>
          <p:cNvCxnSpPr/>
          <p:nvPr/>
        </p:nvCxnSpPr>
        <p:spPr>
          <a:xfrm flipV="1">
            <a:off x="3314700" y="1027907"/>
            <a:ext cx="7717367" cy="793"/>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C183D7F6-B498-43B3-948B-1728B52AA6E4}">
                <adec:decorative xmlns:adec="http://schemas.microsoft.com/office/drawing/2017/decorative" val="1"/>
              </a:ext>
            </a:extLst>
          </p:cNvPr>
          <p:cNvSpPr txBox="1">
            <a:spLocks/>
          </p:cNvSpPr>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pic>
        <p:nvPicPr>
          <p:cNvPr id="10" name="Content Placeholder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pic>
        <p:nvPicPr>
          <p:cNvPr id="4" name="Graphic 4">
            <a:extLst>
              <a:ext uri="{FF2B5EF4-FFF2-40B4-BE49-F238E27FC236}">
                <a16:creationId xmlns:a16="http://schemas.microsoft.com/office/drawing/2014/main" id="{213B86A2-FB24-765B-B78E-EE012948318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4720" y="3774440"/>
            <a:ext cx="2245360" cy="2245360"/>
          </a:xfrm>
          <a:prstGeom prst="rect">
            <a:avLst/>
          </a:prstGeom>
        </p:spPr>
      </p:pic>
      <p:sp>
        <p:nvSpPr>
          <p:cNvPr id="5" name="Title 1">
            <a:extLst>
              <a:ext uri="{FF2B5EF4-FFF2-40B4-BE49-F238E27FC236}">
                <a16:creationId xmlns:a16="http://schemas.microsoft.com/office/drawing/2014/main" id="{598660D0-45A1-2906-AE00-5CF118578D80}"/>
              </a:ext>
            </a:extLst>
          </p:cNvPr>
          <p:cNvSpPr txBox="1">
            <a:spLocks/>
          </p:cNvSpPr>
          <p:nvPr/>
        </p:nvSpPr>
        <p:spPr>
          <a:xfrm>
            <a:off x="3127659" y="3993047"/>
            <a:ext cx="6486331" cy="190307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2800" kern="1200">
                <a:solidFill>
                  <a:schemeClr val="tx1"/>
                </a:solidFill>
                <a:latin typeface="Gotham Rounded Bold" pitchFamily="50" charset="0"/>
                <a:ea typeface="+mj-ea"/>
                <a:cs typeface="+mj-cs"/>
              </a:defRPr>
            </a:lvl1pPr>
          </a:lstStyle>
          <a:p>
            <a:r>
              <a:rPr lang="en-CA" dirty="0">
                <a:latin typeface="Gotham Rounded Bold"/>
              </a:rPr>
              <a:t>Turn and Talk with a Partner:</a:t>
            </a:r>
          </a:p>
          <a:p>
            <a:endParaRPr lang="en-CA" dirty="0">
              <a:latin typeface="Gotham Rounded Bold"/>
            </a:endParaRPr>
          </a:p>
          <a:p>
            <a:r>
              <a:rPr lang="en-CA" dirty="0">
                <a:latin typeface="Gotham Rounded Bold"/>
              </a:rPr>
              <a:t>Have you ever taken action to make your community a better place?</a:t>
            </a:r>
            <a:endParaRPr lang="en-CA" dirty="0"/>
          </a:p>
        </p:txBody>
      </p:sp>
    </p:spTree>
    <p:extLst>
      <p:ext uri="{BB962C8B-B14F-4D97-AF65-F5344CB8AC3E}">
        <p14:creationId xmlns:p14="http://schemas.microsoft.com/office/powerpoint/2010/main" val="60632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48">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82" y="1227166"/>
            <a:ext cx="4952793" cy="3197937"/>
          </a:xfrm>
        </p:spPr>
        <p:txBody>
          <a:bodyPr vert="horz" lIns="91440" tIns="45720" rIns="91440" bIns="45720" rtlCol="0" anchor="b">
            <a:normAutofit/>
          </a:bodyPr>
          <a:lstStyle/>
          <a:p>
            <a:r>
              <a:rPr lang="en-US" sz="7200" dirty="0">
                <a:latin typeface="+mj-lt"/>
              </a:rPr>
              <a:t>Examples of Civic Action</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6796586" y="4501039"/>
            <a:ext cx="4898589" cy="875633"/>
          </a:xfrm>
        </p:spPr>
        <p:txBody>
          <a:bodyPr vert="horz" lIns="91440" tIns="45720" rIns="91440" bIns="45720" rtlCol="0">
            <a:normAutofit/>
          </a:bodyPr>
          <a:lstStyle/>
          <a:p>
            <a:pPr marL="0" indent="0">
              <a:buNone/>
            </a:pPr>
            <a:r>
              <a:rPr lang="en-US" sz="2400" dirty="0">
                <a:latin typeface="+mn-lt"/>
              </a:rPr>
              <a:t>​</a:t>
            </a:r>
          </a:p>
        </p:txBody>
      </p:sp>
      <p:sp>
        <p:nvSpPr>
          <p:cNvPr id="66" name="Freeform: Shape 50">
            <a:extLst>
              <a:ext uri="{FF2B5EF4-FFF2-40B4-BE49-F238E27FC236}">
                <a16:creationId xmlns:a16="http://schemas.microsoft.com/office/drawing/2014/main" id="{1B4300A5-BDF0-4AC1-B637-40BC04A6E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842" y="398899"/>
            <a:ext cx="5941672" cy="6060202"/>
          </a:xfrm>
          <a:custGeom>
            <a:avLst/>
            <a:gdLst>
              <a:gd name="connsiteX0" fmla="*/ 4515496 w 5599176"/>
              <a:gd name="connsiteY0" fmla="*/ 4528466 h 5837866"/>
              <a:gd name="connsiteX1" fmla="*/ 5109352 w 5599176"/>
              <a:gd name="connsiteY1" fmla="*/ 4528466 h 5837866"/>
              <a:gd name="connsiteX2" fmla="*/ 5137310 w 5599176"/>
              <a:gd name="connsiteY2" fmla="*/ 4532179 h 5837866"/>
              <a:gd name="connsiteX3" fmla="*/ 5156538 w 5599176"/>
              <a:gd name="connsiteY3" fmla="*/ 4540242 h 5837866"/>
              <a:gd name="connsiteX4" fmla="*/ 5144787 w 5599176"/>
              <a:gd name="connsiteY4" fmla="*/ 4560566 h 5837866"/>
              <a:gd name="connsiteX5" fmla="*/ 4728451 w 5599176"/>
              <a:gd name="connsiteY5" fmla="*/ 5280629 h 5837866"/>
              <a:gd name="connsiteX6" fmla="*/ 4480407 w 5599176"/>
              <a:gd name="connsiteY6" fmla="*/ 5424788 h 5837866"/>
              <a:gd name="connsiteX7" fmla="*/ 4281024 w 5599176"/>
              <a:gd name="connsiteY7" fmla="*/ 5424788 h 5837866"/>
              <a:gd name="connsiteX8" fmla="*/ 4257765 w 5599176"/>
              <a:gd name="connsiteY8" fmla="*/ 5424788 h 5837866"/>
              <a:gd name="connsiteX9" fmla="*/ 4235569 w 5599176"/>
              <a:gd name="connsiteY9" fmla="*/ 5386568 h 5837866"/>
              <a:gd name="connsiteX10" fmla="*/ 4126859 w 5599176"/>
              <a:gd name="connsiteY10" fmla="*/ 5199359 h 5837866"/>
              <a:gd name="connsiteX11" fmla="*/ 4126859 w 5599176"/>
              <a:gd name="connsiteY11" fmla="*/ 5094573 h 5837866"/>
              <a:gd name="connsiteX12" fmla="*/ 4424429 w 5599176"/>
              <a:gd name="connsiteY12" fmla="*/ 4582137 h 5837866"/>
              <a:gd name="connsiteX13" fmla="*/ 4515496 w 5599176"/>
              <a:gd name="connsiteY13" fmla="*/ 4528466 h 5837866"/>
              <a:gd name="connsiteX14" fmla="*/ 627252 w 5599176"/>
              <a:gd name="connsiteY14" fmla="*/ 3856590 h 5837866"/>
              <a:gd name="connsiteX15" fmla="*/ 1573411 w 5599176"/>
              <a:gd name="connsiteY15" fmla="*/ 3856590 h 5837866"/>
              <a:gd name="connsiteX16" fmla="*/ 1708576 w 5599176"/>
              <a:gd name="connsiteY16" fmla="*/ 3931724 h 5837866"/>
              <a:gd name="connsiteX17" fmla="*/ 2181655 w 5599176"/>
              <a:gd name="connsiteY17" fmla="*/ 4741500 h 5837866"/>
              <a:gd name="connsiteX18" fmla="*/ 2181655 w 5599176"/>
              <a:gd name="connsiteY18" fmla="*/ 4897334 h 5837866"/>
              <a:gd name="connsiteX19" fmla="*/ 1708576 w 5599176"/>
              <a:gd name="connsiteY19" fmla="*/ 5707109 h 5837866"/>
              <a:gd name="connsiteX20" fmla="*/ 1573411 w 5599176"/>
              <a:gd name="connsiteY20" fmla="*/ 5782243 h 5837866"/>
              <a:gd name="connsiteX21" fmla="*/ 627252 w 5599176"/>
              <a:gd name="connsiteY21" fmla="*/ 5782243 h 5837866"/>
              <a:gd name="connsiteX22" fmla="*/ 492087 w 5599176"/>
              <a:gd name="connsiteY22" fmla="*/ 5707109 h 5837866"/>
              <a:gd name="connsiteX23" fmla="*/ 19008 w 5599176"/>
              <a:gd name="connsiteY23" fmla="*/ 4897334 h 5837866"/>
              <a:gd name="connsiteX24" fmla="*/ 19008 w 5599176"/>
              <a:gd name="connsiteY24" fmla="*/ 4741500 h 5837866"/>
              <a:gd name="connsiteX25" fmla="*/ 492087 w 5599176"/>
              <a:gd name="connsiteY25" fmla="*/ 3931724 h 5837866"/>
              <a:gd name="connsiteX26" fmla="*/ 627252 w 5599176"/>
              <a:gd name="connsiteY26" fmla="*/ 3856590 h 5837866"/>
              <a:gd name="connsiteX27" fmla="*/ 2885347 w 5599176"/>
              <a:gd name="connsiteY27" fmla="*/ 2102288 h 5837866"/>
              <a:gd name="connsiteX28" fmla="*/ 4480407 w 5599176"/>
              <a:gd name="connsiteY28" fmla="*/ 2102288 h 5837866"/>
              <a:gd name="connsiteX29" fmla="*/ 4728451 w 5599176"/>
              <a:gd name="connsiteY29" fmla="*/ 2246446 h 5837866"/>
              <a:gd name="connsiteX30" fmla="*/ 5524258 w 5599176"/>
              <a:gd name="connsiteY30" fmla="*/ 3622812 h 5837866"/>
              <a:gd name="connsiteX31" fmla="*/ 5524258 w 5599176"/>
              <a:gd name="connsiteY31" fmla="*/ 3904264 h 5837866"/>
              <a:gd name="connsiteX32" fmla="*/ 5228769 w 5599176"/>
              <a:gd name="connsiteY32" fmla="*/ 4415318 h 5837866"/>
              <a:gd name="connsiteX33" fmla="*/ 5203866 w 5599176"/>
              <a:gd name="connsiteY33" fmla="*/ 4458387 h 5837866"/>
              <a:gd name="connsiteX34" fmla="*/ 5204742 w 5599176"/>
              <a:gd name="connsiteY34" fmla="*/ 4458755 h 5837866"/>
              <a:gd name="connsiteX35" fmla="*/ 5248690 w 5599176"/>
              <a:gd name="connsiteY35" fmla="*/ 4503079 h 5837866"/>
              <a:gd name="connsiteX36" fmla="*/ 5582899 w 5599176"/>
              <a:gd name="connsiteY36" fmla="*/ 5081103 h 5837866"/>
              <a:gd name="connsiteX37" fmla="*/ 5582899 w 5599176"/>
              <a:gd name="connsiteY37" fmla="*/ 5199302 h 5837866"/>
              <a:gd name="connsiteX38" fmla="*/ 5248690 w 5599176"/>
              <a:gd name="connsiteY38" fmla="*/ 5777325 h 5837866"/>
              <a:gd name="connsiteX39" fmla="*/ 5144519 w 5599176"/>
              <a:gd name="connsiteY39" fmla="*/ 5837866 h 5837866"/>
              <a:gd name="connsiteX40" fmla="*/ 4474653 w 5599176"/>
              <a:gd name="connsiteY40" fmla="*/ 5837866 h 5837866"/>
              <a:gd name="connsiteX41" fmla="*/ 4371930 w 5599176"/>
              <a:gd name="connsiteY41" fmla="*/ 5777325 h 5837866"/>
              <a:gd name="connsiteX42" fmla="*/ 4191892 w 5599176"/>
              <a:gd name="connsiteY42" fmla="*/ 5467287 h 5837866"/>
              <a:gd name="connsiteX43" fmla="*/ 4171554 w 5599176"/>
              <a:gd name="connsiteY43" fmla="*/ 5432262 h 5837866"/>
              <a:gd name="connsiteX44" fmla="*/ 4187556 w 5599176"/>
              <a:gd name="connsiteY44" fmla="*/ 5432262 h 5837866"/>
              <a:gd name="connsiteX45" fmla="*/ 4263195 w 5599176"/>
              <a:gd name="connsiteY45" fmla="*/ 5432262 h 5837866"/>
              <a:gd name="connsiteX46" fmla="*/ 4296053 w 5599176"/>
              <a:gd name="connsiteY46" fmla="*/ 5488847 h 5837866"/>
              <a:gd name="connsiteX47" fmla="*/ 4421590 w 5599176"/>
              <a:gd name="connsiteY47" fmla="*/ 5705031 h 5837866"/>
              <a:gd name="connsiteX48" fmla="*/ 4512658 w 5599176"/>
              <a:gd name="connsiteY48" fmla="*/ 5758703 h 5837866"/>
              <a:gd name="connsiteX49" fmla="*/ 5106515 w 5599176"/>
              <a:gd name="connsiteY49" fmla="*/ 5758703 h 5837866"/>
              <a:gd name="connsiteX50" fmla="*/ 5198863 w 5599176"/>
              <a:gd name="connsiteY50" fmla="*/ 5705031 h 5837866"/>
              <a:gd name="connsiteX51" fmla="*/ 5495151 w 5599176"/>
              <a:gd name="connsiteY51" fmla="*/ 5192597 h 5837866"/>
              <a:gd name="connsiteX52" fmla="*/ 5495151 w 5599176"/>
              <a:gd name="connsiteY52" fmla="*/ 5087808 h 5837866"/>
              <a:gd name="connsiteX53" fmla="*/ 5198863 w 5599176"/>
              <a:gd name="connsiteY53" fmla="*/ 4575374 h 5837866"/>
              <a:gd name="connsiteX54" fmla="*/ 5159904 w 5599176"/>
              <a:gd name="connsiteY54" fmla="*/ 4536079 h 5837866"/>
              <a:gd name="connsiteX55" fmla="*/ 5155395 w 5599176"/>
              <a:gd name="connsiteY55" fmla="*/ 4534190 h 5837866"/>
              <a:gd name="connsiteX56" fmla="*/ 5179563 w 5599176"/>
              <a:gd name="connsiteY56" fmla="*/ 4492393 h 5837866"/>
              <a:gd name="connsiteX57" fmla="*/ 5197535 w 5599176"/>
              <a:gd name="connsiteY57" fmla="*/ 4461308 h 5837866"/>
              <a:gd name="connsiteX58" fmla="*/ 5178894 w 5599176"/>
              <a:gd name="connsiteY58" fmla="*/ 4453491 h 5837866"/>
              <a:gd name="connsiteX59" fmla="*/ 5147358 w 5599176"/>
              <a:gd name="connsiteY59" fmla="*/ 4449302 h 5837866"/>
              <a:gd name="connsiteX60" fmla="*/ 4477491 w 5599176"/>
              <a:gd name="connsiteY60" fmla="*/ 4449302 h 5837866"/>
              <a:gd name="connsiteX61" fmla="*/ 4374769 w 5599176"/>
              <a:gd name="connsiteY61" fmla="*/ 4509842 h 5837866"/>
              <a:gd name="connsiteX62" fmla="*/ 4039112 w 5599176"/>
              <a:gd name="connsiteY62" fmla="*/ 5087866 h 5837866"/>
              <a:gd name="connsiteX63" fmla="*/ 4039112 w 5599176"/>
              <a:gd name="connsiteY63" fmla="*/ 5206066 h 5837866"/>
              <a:gd name="connsiteX64" fmla="*/ 4149904 w 5599176"/>
              <a:gd name="connsiteY64" fmla="*/ 5396858 h 5837866"/>
              <a:gd name="connsiteX65" fmla="*/ 4166123 w 5599176"/>
              <a:gd name="connsiteY65" fmla="*/ 5424788 h 5837866"/>
              <a:gd name="connsiteX66" fmla="*/ 4090989 w 5599176"/>
              <a:gd name="connsiteY66" fmla="*/ 5424788 h 5837866"/>
              <a:gd name="connsiteX67" fmla="*/ 2885347 w 5599176"/>
              <a:gd name="connsiteY67" fmla="*/ 5424788 h 5837866"/>
              <a:gd name="connsiteX68" fmla="*/ 2640748 w 5599176"/>
              <a:gd name="connsiteY68" fmla="*/ 5280629 h 5837866"/>
              <a:gd name="connsiteX69" fmla="*/ 1841498 w 5599176"/>
              <a:gd name="connsiteY69" fmla="*/ 3904264 h 5837866"/>
              <a:gd name="connsiteX70" fmla="*/ 1841498 w 5599176"/>
              <a:gd name="connsiteY70" fmla="*/ 3622812 h 5837866"/>
              <a:gd name="connsiteX71" fmla="*/ 2640748 w 5599176"/>
              <a:gd name="connsiteY71" fmla="*/ 2246446 h 5837866"/>
              <a:gd name="connsiteX72" fmla="*/ 2885347 w 5599176"/>
              <a:gd name="connsiteY72" fmla="*/ 2102288 h 5837866"/>
              <a:gd name="connsiteX73" fmla="*/ 1398966 w 5599176"/>
              <a:gd name="connsiteY73" fmla="*/ 1296578 h 5837866"/>
              <a:gd name="connsiteX74" fmla="*/ 2124510 w 5599176"/>
              <a:gd name="connsiteY74" fmla="*/ 1296578 h 5837866"/>
              <a:gd name="connsiteX75" fmla="*/ 2228158 w 5599176"/>
              <a:gd name="connsiteY75" fmla="*/ 1355876 h 5837866"/>
              <a:gd name="connsiteX76" fmla="*/ 2590929 w 5599176"/>
              <a:gd name="connsiteY76" fmla="*/ 1994969 h 5837866"/>
              <a:gd name="connsiteX77" fmla="*/ 2590929 w 5599176"/>
              <a:gd name="connsiteY77" fmla="*/ 2117956 h 5837866"/>
              <a:gd name="connsiteX78" fmla="*/ 2228158 w 5599176"/>
              <a:gd name="connsiteY78" fmla="*/ 2757048 h 5837866"/>
              <a:gd name="connsiteX79" fmla="*/ 2124510 w 5599176"/>
              <a:gd name="connsiteY79" fmla="*/ 2816345 h 5837866"/>
              <a:gd name="connsiteX80" fmla="*/ 1398966 w 5599176"/>
              <a:gd name="connsiteY80" fmla="*/ 2816345 h 5837866"/>
              <a:gd name="connsiteX81" fmla="*/ 1295319 w 5599176"/>
              <a:gd name="connsiteY81" fmla="*/ 2757048 h 5837866"/>
              <a:gd name="connsiteX82" fmla="*/ 932547 w 5599176"/>
              <a:gd name="connsiteY82" fmla="*/ 2117956 h 5837866"/>
              <a:gd name="connsiteX83" fmla="*/ 932547 w 5599176"/>
              <a:gd name="connsiteY83" fmla="*/ 1994969 h 5837866"/>
              <a:gd name="connsiteX84" fmla="*/ 1295319 w 5599176"/>
              <a:gd name="connsiteY84" fmla="*/ 1355876 h 5837866"/>
              <a:gd name="connsiteX85" fmla="*/ 1398966 w 5599176"/>
              <a:gd name="connsiteY85" fmla="*/ 1296578 h 5837866"/>
              <a:gd name="connsiteX86" fmla="*/ 2833339 w 5599176"/>
              <a:gd name="connsiteY86" fmla="*/ 0 h 5837866"/>
              <a:gd name="connsiteX87" fmla="*/ 3790866 w 5599176"/>
              <a:gd name="connsiteY87" fmla="*/ 0 h 5837866"/>
              <a:gd name="connsiteX88" fmla="*/ 3927655 w 5599176"/>
              <a:gd name="connsiteY88" fmla="*/ 78257 h 5837866"/>
              <a:gd name="connsiteX89" fmla="*/ 4406417 w 5599176"/>
              <a:gd name="connsiteY89" fmla="*/ 921691 h 5837866"/>
              <a:gd name="connsiteX90" fmla="*/ 4406417 w 5599176"/>
              <a:gd name="connsiteY90" fmla="*/ 1084002 h 5837866"/>
              <a:gd name="connsiteX91" fmla="*/ 3927655 w 5599176"/>
              <a:gd name="connsiteY91" fmla="*/ 1927435 h 5837866"/>
              <a:gd name="connsiteX92" fmla="*/ 3790866 w 5599176"/>
              <a:gd name="connsiteY92" fmla="*/ 2005692 h 5837866"/>
              <a:gd name="connsiteX93" fmla="*/ 2833339 w 5599176"/>
              <a:gd name="connsiteY93" fmla="*/ 2005692 h 5837866"/>
              <a:gd name="connsiteX94" fmla="*/ 2696552 w 5599176"/>
              <a:gd name="connsiteY94" fmla="*/ 1927435 h 5837866"/>
              <a:gd name="connsiteX95" fmla="*/ 2217788 w 5599176"/>
              <a:gd name="connsiteY95" fmla="*/ 1084002 h 5837866"/>
              <a:gd name="connsiteX96" fmla="*/ 2217788 w 5599176"/>
              <a:gd name="connsiteY96" fmla="*/ 921691 h 5837866"/>
              <a:gd name="connsiteX97" fmla="*/ 2696552 w 5599176"/>
              <a:gd name="connsiteY97" fmla="*/ 78257 h 5837866"/>
              <a:gd name="connsiteX98" fmla="*/ 2833339 w 5599176"/>
              <a:gd name="connsiteY98" fmla="*/ 0 h 58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599176" h="5837866">
                <a:moveTo>
                  <a:pt x="4515496" y="4528466"/>
                </a:moveTo>
                <a:cubicBezTo>
                  <a:pt x="4515496" y="4528466"/>
                  <a:pt x="4515496" y="4528466"/>
                  <a:pt x="5109352" y="4528466"/>
                </a:cubicBezTo>
                <a:cubicBezTo>
                  <a:pt x="5118972" y="4528466"/>
                  <a:pt x="5128352" y="4529744"/>
                  <a:pt x="5137310" y="4532179"/>
                </a:cubicBezTo>
                <a:lnTo>
                  <a:pt x="5156538" y="4540242"/>
                </a:lnTo>
                <a:lnTo>
                  <a:pt x="5144787" y="4560566"/>
                </a:lnTo>
                <a:cubicBezTo>
                  <a:pt x="5038535" y="4744330"/>
                  <a:pt x="4902533" y="4979549"/>
                  <a:pt x="4728451" y="5280629"/>
                </a:cubicBezTo>
                <a:cubicBezTo>
                  <a:pt x="4676776" y="5369869"/>
                  <a:pt x="4583758" y="5424788"/>
                  <a:pt x="4480407" y="5424788"/>
                </a:cubicBezTo>
                <a:cubicBezTo>
                  <a:pt x="4480407" y="5424788"/>
                  <a:pt x="4480407" y="5424788"/>
                  <a:pt x="4281024" y="5424788"/>
                </a:cubicBezTo>
                <a:lnTo>
                  <a:pt x="4257765" y="5424788"/>
                </a:lnTo>
                <a:lnTo>
                  <a:pt x="4235569" y="5386568"/>
                </a:lnTo>
                <a:cubicBezTo>
                  <a:pt x="4204665" y="5333348"/>
                  <a:pt x="4168705" y="5271421"/>
                  <a:pt x="4126859" y="5199359"/>
                </a:cubicBezTo>
                <a:cubicBezTo>
                  <a:pt x="4107621" y="5167412"/>
                  <a:pt x="4107621" y="5126520"/>
                  <a:pt x="4126859" y="5094573"/>
                </a:cubicBezTo>
                <a:cubicBezTo>
                  <a:pt x="4126859" y="5094573"/>
                  <a:pt x="4126859" y="5094573"/>
                  <a:pt x="4424429" y="4582137"/>
                </a:cubicBezTo>
                <a:cubicBezTo>
                  <a:pt x="4442387" y="4548913"/>
                  <a:pt x="4478299" y="4528466"/>
                  <a:pt x="4515496" y="4528466"/>
                </a:cubicBezTo>
                <a:close/>
                <a:moveTo>
                  <a:pt x="627252" y="3856590"/>
                </a:moveTo>
                <a:cubicBezTo>
                  <a:pt x="1573411" y="3856590"/>
                  <a:pt x="1573411" y="3856590"/>
                  <a:pt x="1573411" y="3856590"/>
                </a:cubicBezTo>
                <a:cubicBezTo>
                  <a:pt x="1621281" y="3856590"/>
                  <a:pt x="1683233" y="3889983"/>
                  <a:pt x="1708576" y="3931724"/>
                </a:cubicBezTo>
                <a:cubicBezTo>
                  <a:pt x="2181655" y="4741500"/>
                  <a:pt x="2181655" y="4741500"/>
                  <a:pt x="2181655" y="4741500"/>
                </a:cubicBezTo>
                <a:cubicBezTo>
                  <a:pt x="2204183" y="4786024"/>
                  <a:pt x="2204183" y="4852809"/>
                  <a:pt x="2181655" y="4897334"/>
                </a:cubicBezTo>
                <a:cubicBezTo>
                  <a:pt x="1708576" y="5707109"/>
                  <a:pt x="1708576" y="5707109"/>
                  <a:pt x="1708576" y="5707109"/>
                </a:cubicBezTo>
                <a:cubicBezTo>
                  <a:pt x="1683233" y="5748851"/>
                  <a:pt x="1621281" y="5782243"/>
                  <a:pt x="1573411" y="5782243"/>
                </a:cubicBezTo>
                <a:lnTo>
                  <a:pt x="627252" y="5782243"/>
                </a:lnTo>
                <a:cubicBezTo>
                  <a:pt x="576565" y="5782243"/>
                  <a:pt x="514614" y="5748851"/>
                  <a:pt x="492087" y="5707109"/>
                </a:cubicBezTo>
                <a:cubicBezTo>
                  <a:pt x="19008" y="4897334"/>
                  <a:pt x="19008" y="4897334"/>
                  <a:pt x="19008" y="4897334"/>
                </a:cubicBezTo>
                <a:cubicBezTo>
                  <a:pt x="-6336" y="4852809"/>
                  <a:pt x="-6336" y="4786024"/>
                  <a:pt x="19008" y="4741500"/>
                </a:cubicBezTo>
                <a:cubicBezTo>
                  <a:pt x="492087" y="3931724"/>
                  <a:pt x="492087" y="3931724"/>
                  <a:pt x="492087" y="3931724"/>
                </a:cubicBezTo>
                <a:cubicBezTo>
                  <a:pt x="514614" y="3889983"/>
                  <a:pt x="576565" y="3856590"/>
                  <a:pt x="627252" y="3856590"/>
                </a:cubicBezTo>
                <a:close/>
                <a:moveTo>
                  <a:pt x="2885347" y="2102288"/>
                </a:moveTo>
                <a:cubicBezTo>
                  <a:pt x="2885347" y="2102288"/>
                  <a:pt x="2885347" y="2102288"/>
                  <a:pt x="4480407" y="2102288"/>
                </a:cubicBezTo>
                <a:cubicBezTo>
                  <a:pt x="4583758" y="2102288"/>
                  <a:pt x="4676776" y="2157205"/>
                  <a:pt x="4728451" y="2246446"/>
                </a:cubicBezTo>
                <a:cubicBezTo>
                  <a:pt x="4728451" y="2246446"/>
                  <a:pt x="4728451" y="2246446"/>
                  <a:pt x="5524258" y="3622812"/>
                </a:cubicBezTo>
                <a:cubicBezTo>
                  <a:pt x="5575934" y="3708621"/>
                  <a:pt x="5575934" y="3818455"/>
                  <a:pt x="5524258" y="3904264"/>
                </a:cubicBezTo>
                <a:cubicBezTo>
                  <a:pt x="5524258" y="3904264"/>
                  <a:pt x="5524258" y="3904264"/>
                  <a:pt x="5228769" y="4415318"/>
                </a:cubicBezTo>
                <a:lnTo>
                  <a:pt x="5203866" y="4458387"/>
                </a:lnTo>
                <a:lnTo>
                  <a:pt x="5204742" y="4458755"/>
                </a:lnTo>
                <a:cubicBezTo>
                  <a:pt x="5222647" y="4469206"/>
                  <a:pt x="5237838" y="4484340"/>
                  <a:pt x="5248690" y="4503079"/>
                </a:cubicBezTo>
                <a:cubicBezTo>
                  <a:pt x="5248690" y="4503079"/>
                  <a:pt x="5248690" y="4503079"/>
                  <a:pt x="5582899" y="5081103"/>
                </a:cubicBezTo>
                <a:cubicBezTo>
                  <a:pt x="5604602" y="5117139"/>
                  <a:pt x="5604602" y="5163265"/>
                  <a:pt x="5582899" y="5199302"/>
                </a:cubicBezTo>
                <a:cubicBezTo>
                  <a:pt x="5582899" y="5199302"/>
                  <a:pt x="5582899" y="5199302"/>
                  <a:pt x="5248690" y="5777325"/>
                </a:cubicBezTo>
                <a:cubicBezTo>
                  <a:pt x="5226987" y="5814802"/>
                  <a:pt x="5187924" y="5837866"/>
                  <a:pt x="5144519" y="5837866"/>
                </a:cubicBezTo>
                <a:cubicBezTo>
                  <a:pt x="5144519" y="5837866"/>
                  <a:pt x="5144519" y="5837866"/>
                  <a:pt x="4474653" y="5837866"/>
                </a:cubicBezTo>
                <a:cubicBezTo>
                  <a:pt x="4432695" y="5837866"/>
                  <a:pt x="4392186" y="5814802"/>
                  <a:pt x="4371930" y="5777325"/>
                </a:cubicBezTo>
                <a:cubicBezTo>
                  <a:pt x="4371930" y="5777325"/>
                  <a:pt x="4371930" y="5777325"/>
                  <a:pt x="4191892" y="5467287"/>
                </a:cubicBezTo>
                <a:lnTo>
                  <a:pt x="4171554" y="5432262"/>
                </a:lnTo>
                <a:lnTo>
                  <a:pt x="4187556" y="5432262"/>
                </a:lnTo>
                <a:lnTo>
                  <a:pt x="4263195" y="5432262"/>
                </a:lnTo>
                <a:lnTo>
                  <a:pt x="4296053" y="5488847"/>
                </a:lnTo>
                <a:cubicBezTo>
                  <a:pt x="4421590" y="5705031"/>
                  <a:pt x="4421590" y="5705031"/>
                  <a:pt x="4421590" y="5705031"/>
                </a:cubicBezTo>
                <a:cubicBezTo>
                  <a:pt x="4439548" y="5738256"/>
                  <a:pt x="4475462" y="5758703"/>
                  <a:pt x="4512658" y="5758703"/>
                </a:cubicBezTo>
                <a:cubicBezTo>
                  <a:pt x="5106515" y="5758703"/>
                  <a:pt x="5106515" y="5758703"/>
                  <a:pt x="5106515" y="5758703"/>
                </a:cubicBezTo>
                <a:cubicBezTo>
                  <a:pt x="5144993" y="5758703"/>
                  <a:pt x="5179624" y="5738256"/>
                  <a:pt x="5198863" y="5705031"/>
                </a:cubicBezTo>
                <a:cubicBezTo>
                  <a:pt x="5495151" y="5192597"/>
                  <a:pt x="5495151" y="5192597"/>
                  <a:pt x="5495151" y="5192597"/>
                </a:cubicBezTo>
                <a:cubicBezTo>
                  <a:pt x="5514390" y="5160648"/>
                  <a:pt x="5514390" y="5119756"/>
                  <a:pt x="5495151" y="5087808"/>
                </a:cubicBezTo>
                <a:cubicBezTo>
                  <a:pt x="5198863" y="4575374"/>
                  <a:pt x="5198863" y="4575374"/>
                  <a:pt x="5198863" y="4575374"/>
                </a:cubicBezTo>
                <a:cubicBezTo>
                  <a:pt x="5189244" y="4558761"/>
                  <a:pt x="5175776" y="4545343"/>
                  <a:pt x="5159904" y="4536079"/>
                </a:cubicBezTo>
                <a:lnTo>
                  <a:pt x="5155395" y="4534190"/>
                </a:lnTo>
                <a:lnTo>
                  <a:pt x="5179563" y="4492393"/>
                </a:lnTo>
                <a:lnTo>
                  <a:pt x="5197535" y="4461308"/>
                </a:lnTo>
                <a:lnTo>
                  <a:pt x="5178894" y="4453491"/>
                </a:lnTo>
                <a:cubicBezTo>
                  <a:pt x="5168788" y="4450743"/>
                  <a:pt x="5158209" y="4449302"/>
                  <a:pt x="5147358" y="4449302"/>
                </a:cubicBezTo>
                <a:cubicBezTo>
                  <a:pt x="4477491" y="4449302"/>
                  <a:pt x="4477491" y="4449302"/>
                  <a:pt x="4477491" y="4449302"/>
                </a:cubicBezTo>
                <a:cubicBezTo>
                  <a:pt x="4435534" y="4449302"/>
                  <a:pt x="4395024" y="4472365"/>
                  <a:pt x="4374769" y="4509842"/>
                </a:cubicBezTo>
                <a:cubicBezTo>
                  <a:pt x="4039112" y="5087866"/>
                  <a:pt x="4039112" y="5087866"/>
                  <a:pt x="4039112" y="5087866"/>
                </a:cubicBezTo>
                <a:cubicBezTo>
                  <a:pt x="4017409" y="5123902"/>
                  <a:pt x="4017409" y="5170028"/>
                  <a:pt x="4039112" y="5206066"/>
                </a:cubicBezTo>
                <a:cubicBezTo>
                  <a:pt x="4081068" y="5278318"/>
                  <a:pt x="4117780" y="5341539"/>
                  <a:pt x="4149904" y="5396858"/>
                </a:cubicBezTo>
                <a:lnTo>
                  <a:pt x="4166123" y="5424788"/>
                </a:lnTo>
                <a:lnTo>
                  <a:pt x="4090989" y="5424788"/>
                </a:lnTo>
                <a:cubicBezTo>
                  <a:pt x="3857338" y="5424788"/>
                  <a:pt x="3483496" y="5424788"/>
                  <a:pt x="2885347" y="5424788"/>
                </a:cubicBezTo>
                <a:cubicBezTo>
                  <a:pt x="2785442" y="5424788"/>
                  <a:pt x="2688979" y="5369869"/>
                  <a:pt x="2640748" y="5280629"/>
                </a:cubicBezTo>
                <a:cubicBezTo>
                  <a:pt x="2640748" y="5280629"/>
                  <a:pt x="2640748" y="5280629"/>
                  <a:pt x="1841498" y="3904264"/>
                </a:cubicBezTo>
                <a:cubicBezTo>
                  <a:pt x="1789821" y="3818455"/>
                  <a:pt x="1789821" y="3708621"/>
                  <a:pt x="1841498" y="3622812"/>
                </a:cubicBezTo>
                <a:cubicBezTo>
                  <a:pt x="1841498" y="3622812"/>
                  <a:pt x="1841498" y="3622812"/>
                  <a:pt x="2640748" y="2246446"/>
                </a:cubicBezTo>
                <a:cubicBezTo>
                  <a:pt x="2688979" y="2157205"/>
                  <a:pt x="2785442" y="2102288"/>
                  <a:pt x="2885347" y="2102288"/>
                </a:cubicBezTo>
                <a:close/>
                <a:moveTo>
                  <a:pt x="1398966" y="1296578"/>
                </a:moveTo>
                <a:cubicBezTo>
                  <a:pt x="2124510" y="1296578"/>
                  <a:pt x="2124510" y="1296578"/>
                  <a:pt x="2124510" y="1296578"/>
                </a:cubicBezTo>
                <a:cubicBezTo>
                  <a:pt x="2161218" y="1296578"/>
                  <a:pt x="2208725" y="1322933"/>
                  <a:pt x="2228158" y="1355876"/>
                </a:cubicBezTo>
                <a:cubicBezTo>
                  <a:pt x="2590929" y="1994969"/>
                  <a:pt x="2590929" y="1994969"/>
                  <a:pt x="2590929" y="1994969"/>
                </a:cubicBezTo>
                <a:cubicBezTo>
                  <a:pt x="2608205" y="2030108"/>
                  <a:pt x="2608205" y="2082816"/>
                  <a:pt x="2590929" y="2117956"/>
                </a:cubicBezTo>
                <a:cubicBezTo>
                  <a:pt x="2228158" y="2757048"/>
                  <a:pt x="2228158" y="2757048"/>
                  <a:pt x="2228158" y="2757048"/>
                </a:cubicBezTo>
                <a:cubicBezTo>
                  <a:pt x="2208725" y="2789992"/>
                  <a:pt x="2161218" y="2816345"/>
                  <a:pt x="2124510" y="2816345"/>
                </a:cubicBezTo>
                <a:lnTo>
                  <a:pt x="1398966" y="2816345"/>
                </a:lnTo>
                <a:cubicBezTo>
                  <a:pt x="1360099" y="2816345"/>
                  <a:pt x="1312593" y="2789992"/>
                  <a:pt x="1295319" y="2757048"/>
                </a:cubicBezTo>
                <a:cubicBezTo>
                  <a:pt x="932547" y="2117956"/>
                  <a:pt x="932547" y="2117956"/>
                  <a:pt x="932547" y="2117956"/>
                </a:cubicBezTo>
                <a:cubicBezTo>
                  <a:pt x="913112" y="2082816"/>
                  <a:pt x="913112" y="2030108"/>
                  <a:pt x="932547" y="1994969"/>
                </a:cubicBezTo>
                <a:cubicBezTo>
                  <a:pt x="1295319" y="1355876"/>
                  <a:pt x="1295319" y="1355876"/>
                  <a:pt x="1295319" y="1355876"/>
                </a:cubicBezTo>
                <a:cubicBezTo>
                  <a:pt x="1312593" y="1322933"/>
                  <a:pt x="1360099" y="1296578"/>
                  <a:pt x="1398966" y="1296578"/>
                </a:cubicBezTo>
                <a:close/>
                <a:moveTo>
                  <a:pt x="2833339" y="0"/>
                </a:moveTo>
                <a:cubicBezTo>
                  <a:pt x="3790866" y="0"/>
                  <a:pt x="3790866" y="0"/>
                  <a:pt x="3790866" y="0"/>
                </a:cubicBezTo>
                <a:cubicBezTo>
                  <a:pt x="3839312" y="0"/>
                  <a:pt x="3902008" y="34781"/>
                  <a:pt x="3927655" y="78257"/>
                </a:cubicBezTo>
                <a:cubicBezTo>
                  <a:pt x="4406417" y="921691"/>
                  <a:pt x="4406417" y="921691"/>
                  <a:pt x="4406417" y="921691"/>
                </a:cubicBezTo>
                <a:cubicBezTo>
                  <a:pt x="4429216" y="968065"/>
                  <a:pt x="4429216" y="1037627"/>
                  <a:pt x="4406417" y="1084002"/>
                </a:cubicBezTo>
                <a:cubicBezTo>
                  <a:pt x="3927655" y="1927435"/>
                  <a:pt x="3927655" y="1927435"/>
                  <a:pt x="3927655" y="1927435"/>
                </a:cubicBezTo>
                <a:cubicBezTo>
                  <a:pt x="3902008" y="1970913"/>
                  <a:pt x="3839312" y="2005692"/>
                  <a:pt x="3790866" y="2005692"/>
                </a:cubicBezTo>
                <a:lnTo>
                  <a:pt x="2833339" y="2005692"/>
                </a:lnTo>
                <a:cubicBezTo>
                  <a:pt x="2782044" y="2005692"/>
                  <a:pt x="2719350" y="1970913"/>
                  <a:pt x="2696552" y="1927435"/>
                </a:cubicBezTo>
                <a:cubicBezTo>
                  <a:pt x="2217788" y="1084002"/>
                  <a:pt x="2217788" y="1084002"/>
                  <a:pt x="2217788" y="1084002"/>
                </a:cubicBezTo>
                <a:cubicBezTo>
                  <a:pt x="2192139" y="1037627"/>
                  <a:pt x="2192139" y="968065"/>
                  <a:pt x="2217788" y="921691"/>
                </a:cubicBezTo>
                <a:cubicBezTo>
                  <a:pt x="2696552" y="78257"/>
                  <a:pt x="2696552" y="78257"/>
                  <a:pt x="2696552" y="78257"/>
                </a:cubicBezTo>
                <a:cubicBezTo>
                  <a:pt x="2719350" y="34781"/>
                  <a:pt x="2782044" y="0"/>
                  <a:pt x="2833339"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976" y="1991843"/>
            <a:ext cx="1021912" cy="1153570"/>
          </a:xfrm>
          <a:prstGeom prst="rect">
            <a:avLst/>
          </a:prstGeom>
        </p:spPr>
      </p:pic>
      <p:pic>
        <p:nvPicPr>
          <p:cNvPr id="7" name="Graphic 7">
            <a:extLst>
              <a:ext uri="{FF2B5EF4-FFF2-40B4-BE49-F238E27FC236}">
                <a16:creationId xmlns:a16="http://schemas.microsoft.com/office/drawing/2014/main" id="{6C3D3592-2BF7-FBB7-98A0-B5C6AB11932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40605" y="650983"/>
            <a:ext cx="1605228" cy="1605228"/>
          </a:xfrm>
          <a:prstGeom prst="rect">
            <a:avLst/>
          </a:prstGeom>
        </p:spPr>
      </p:pic>
      <p:pic>
        <p:nvPicPr>
          <p:cNvPr id="8" name="Graphic 10">
            <a:extLst>
              <a:ext uri="{FF2B5EF4-FFF2-40B4-BE49-F238E27FC236}">
                <a16:creationId xmlns:a16="http://schemas.microsoft.com/office/drawing/2014/main" id="{5BE7E52A-52C0-4E59-B329-97763164C2E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0231" y="4738357"/>
            <a:ext cx="1396031" cy="1396031"/>
          </a:xfrm>
          <a:prstGeom prst="rect">
            <a:avLst/>
          </a:prstGeom>
        </p:spPr>
      </p:pic>
      <p:pic>
        <p:nvPicPr>
          <p:cNvPr id="11" name="Graphic 11">
            <a:extLst>
              <a:ext uri="{FF2B5EF4-FFF2-40B4-BE49-F238E27FC236}">
                <a16:creationId xmlns:a16="http://schemas.microsoft.com/office/drawing/2014/main" id="{D128D794-4D4A-71E6-7341-463F8589F74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52834" y="3118283"/>
            <a:ext cx="2425311" cy="2425311"/>
          </a:xfrm>
          <a:prstGeom prst="rect">
            <a:avLst/>
          </a:prstGeom>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a:spcAft>
                <a:spcPts val="600"/>
              </a:spcAft>
            </a:pPr>
            <a:fld id="{62E2E063-6E88-4DD1-9791-6DD772F36931}" type="slidenum">
              <a:rPr lang="en-US">
                <a:solidFill>
                  <a:schemeClr val="bg1"/>
                </a:solidFill>
              </a:rPr>
              <a:pPr algn="ctr">
                <a:spcAft>
                  <a:spcPts val="600"/>
                </a:spcAft>
              </a:pPr>
              <a:t>4</a:t>
            </a:fld>
            <a:endParaRPr lang="en-US">
              <a:solidFill>
                <a:schemeClr val="bg1"/>
              </a:solidFill>
            </a:endParaRPr>
          </a:p>
        </p:txBody>
      </p:sp>
      <p:sp>
        <p:nvSpPr>
          <p:cNvPr id="9" name="Content Placeholder 2">
            <a:extLst>
              <a:ext uri="{C183D7F6-B498-43B3-948B-1728B52AA6E4}">
                <adec:decorative xmlns:adec="http://schemas.microsoft.com/office/drawing/2017/decorative" val="1"/>
              </a:ext>
            </a:extLst>
          </p:cNvPr>
          <p:cNvSpPr txBox="1">
            <a:spLocks/>
          </p:cNvSpPr>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sp>
        <p:nvSpPr>
          <p:cNvPr id="4" name="TextBox 3">
            <a:extLst>
              <a:ext uri="{FF2B5EF4-FFF2-40B4-BE49-F238E27FC236}">
                <a16:creationId xmlns:a16="http://schemas.microsoft.com/office/drawing/2014/main" id="{F3AE90C1-8A59-CCA5-4ADB-3E77F94EF5A1}"/>
              </a:ext>
            </a:extLst>
          </p:cNvPr>
          <p:cNvSpPr txBox="1"/>
          <p:nvPr/>
        </p:nvSpPr>
        <p:spPr>
          <a:xfrm>
            <a:off x="8503920" y="4500880"/>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t>Which </a:t>
            </a:r>
            <a:r>
              <a:rPr lang="en-US" b="1" dirty="0">
                <a:latin typeface="Calibri"/>
                <a:cs typeface="Calibri"/>
              </a:rPr>
              <a:t>ones </a:t>
            </a:r>
            <a:r>
              <a:rPr lang="en-US" b="1" dirty="0"/>
              <a:t>have you done, or could you see yourself doing?</a:t>
            </a:r>
            <a:endParaRPr lang="en-US" b="1">
              <a:cs typeface="Calibri"/>
            </a:endParaRPr>
          </a:p>
        </p:txBody>
      </p:sp>
    </p:spTree>
    <p:extLst>
      <p:ext uri="{BB962C8B-B14F-4D97-AF65-F5344CB8AC3E}">
        <p14:creationId xmlns:p14="http://schemas.microsoft.com/office/powerpoint/2010/main" val="143541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7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7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0" name="Group 81">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83"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7289" y="1487285"/>
            <a:ext cx="4220967" cy="1717091"/>
          </a:xfrm>
        </p:spPr>
        <p:txBody>
          <a:bodyPr vert="horz" lIns="91440" tIns="45720" rIns="91440" bIns="45720" rtlCol="0" anchor="b">
            <a:normAutofit/>
          </a:bodyPr>
          <a:lstStyle/>
          <a:p>
            <a:r>
              <a:rPr lang="en-US" sz="4800" dirty="0">
                <a:solidFill>
                  <a:schemeClr val="bg1"/>
                </a:solidFill>
                <a:latin typeface="Calibri Light"/>
                <a:cs typeface="Calibri Light"/>
              </a:rPr>
              <a:t>Idle No More</a:t>
            </a:r>
            <a:endParaRPr lang="en-US" dirty="0">
              <a:solidFill>
                <a:schemeClr val="bg1"/>
              </a:solidFill>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767290" y="3428999"/>
            <a:ext cx="4075054" cy="2741213"/>
          </a:xfrm>
        </p:spPr>
        <p:txBody>
          <a:bodyPr vert="horz" lIns="91440" tIns="45720" rIns="91440" bIns="45720" rtlCol="0" anchor="t">
            <a:normAutofit/>
          </a:bodyPr>
          <a:lstStyle/>
          <a:p>
            <a:pPr marL="0" indent="0">
              <a:buNone/>
            </a:pPr>
            <a:r>
              <a:rPr lang="en-US" sz="2000">
                <a:solidFill>
                  <a:schemeClr val="bg1"/>
                </a:solidFill>
                <a:latin typeface="+mn-lt"/>
              </a:rPr>
              <a: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ormAutofit/>
          </a:bodyPr>
          <a:lstStyle/>
          <a:p>
            <a:pPr algn="ctr">
              <a:spcAft>
                <a:spcPts val="600"/>
              </a:spcAft>
            </a:pPr>
            <a:fld id="{62E2E063-6E88-4DD1-9791-6DD772F36931}" type="slidenum">
              <a:rPr lang="en-US">
                <a:solidFill>
                  <a:schemeClr val="bg1"/>
                </a:solidFill>
              </a:rPr>
              <a:pPr algn="ctr">
                <a:spcAft>
                  <a:spcPts val="600"/>
                </a:spcAft>
              </a:pPr>
              <a:t>5</a:t>
            </a:fld>
            <a:endParaRPr lang="en-US">
              <a:solidFill>
                <a:schemeClr val="bg1"/>
              </a:solidFill>
            </a:endParaRPr>
          </a:p>
        </p:txBody>
      </p:sp>
      <p:sp>
        <p:nvSpPr>
          <p:cNvPr id="9" name="Content Placeholder 2">
            <a:extLst>
              <a:ext uri="{C183D7F6-B498-43B3-948B-1728B52AA6E4}">
                <adec:decorative xmlns:adec="http://schemas.microsoft.com/office/drawing/2017/decorative" val="1"/>
              </a:ext>
            </a:extLst>
          </p:cNvPr>
          <p:cNvSpPr txBox="1">
            <a:spLocks/>
          </p:cNvSpPr>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sp>
        <p:nvSpPr>
          <p:cNvPr id="12" name="Content Placeholder 5">
            <a:extLst>
              <a:ext uri="{FF2B5EF4-FFF2-40B4-BE49-F238E27FC236}">
                <a16:creationId xmlns:a16="http://schemas.microsoft.com/office/drawing/2014/main" id="{5B3C6A9A-E998-E091-6603-B4F9FF63740D}"/>
              </a:ext>
            </a:extLst>
          </p:cNvPr>
          <p:cNvSpPr txBox="1">
            <a:spLocks/>
          </p:cNvSpPr>
          <p:nvPr/>
        </p:nvSpPr>
        <p:spPr>
          <a:xfrm>
            <a:off x="218440" y="3368675"/>
            <a:ext cx="5183188" cy="197770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20B0604020202020204" pitchFamily="34" charset="0"/>
              <a:buChar char="ü"/>
            </a:pPr>
            <a:r>
              <a:rPr lang="en-US" b="1" i="1" dirty="0">
                <a:solidFill>
                  <a:schemeClr val="bg1"/>
                </a:solidFill>
                <a:ea typeface="+mj-lt"/>
                <a:cs typeface="+mj-lt"/>
              </a:rPr>
              <a:t>Responded to an immediate problem</a:t>
            </a:r>
            <a:endParaRPr lang="en-US" dirty="0">
              <a:solidFill>
                <a:schemeClr val="bg1"/>
              </a:solidFill>
              <a:ea typeface="+mj-lt"/>
              <a:cs typeface="+mj-lt"/>
            </a:endParaRPr>
          </a:p>
          <a:p>
            <a:pPr lvl="1">
              <a:buFont typeface="Wingdings" panose="020B0604020202020204" pitchFamily="34" charset="0"/>
              <a:buChar char="ü"/>
            </a:pPr>
            <a:r>
              <a:rPr lang="en-US" b="1" i="1" dirty="0">
                <a:solidFill>
                  <a:schemeClr val="bg1"/>
                </a:solidFill>
                <a:ea typeface="+mj-lt"/>
                <a:cs typeface="+mj-lt"/>
              </a:rPr>
              <a:t>Carried out by citizens</a:t>
            </a:r>
            <a:endParaRPr lang="en-US">
              <a:solidFill>
                <a:schemeClr val="bg1"/>
              </a:solidFill>
              <a:ea typeface="+mj-lt"/>
              <a:cs typeface="+mj-lt"/>
            </a:endParaRPr>
          </a:p>
          <a:p>
            <a:pPr lvl="1">
              <a:buFont typeface="Wingdings" panose="020B0604020202020204" pitchFamily="34" charset="0"/>
              <a:buChar char="ü"/>
            </a:pPr>
            <a:r>
              <a:rPr lang="en-US" b="1" i="1" dirty="0">
                <a:solidFill>
                  <a:schemeClr val="bg1"/>
                </a:solidFill>
                <a:ea typeface="+mj-lt"/>
                <a:cs typeface="+mj-lt"/>
              </a:rPr>
              <a:t>Offered solutions to make the country better for all members</a:t>
            </a:r>
            <a:endParaRPr lang="en-US" dirty="0">
              <a:solidFill>
                <a:schemeClr val="bg1"/>
              </a:solidFill>
              <a:ea typeface="+mj-lt"/>
              <a:cs typeface="+mj-lt"/>
            </a:endParaRPr>
          </a:p>
          <a:p>
            <a:pPr>
              <a:buFont typeface="Wingdings" panose="020B0604020202020204" pitchFamily="34" charset="0"/>
              <a:buChar char="ü"/>
            </a:pPr>
            <a:endParaRPr lang="en-US" dirty="0">
              <a:solidFill>
                <a:schemeClr val="bg1"/>
              </a:solidFill>
              <a:cs typeface="Calibri Light" panose="020F0302020204030204"/>
            </a:endParaRPr>
          </a:p>
        </p:txBody>
      </p:sp>
      <p:sp>
        <p:nvSpPr>
          <p:cNvPr id="15" name="Text Placeholder 2">
            <a:extLst>
              <a:ext uri="{FF2B5EF4-FFF2-40B4-BE49-F238E27FC236}">
                <a16:creationId xmlns:a16="http://schemas.microsoft.com/office/drawing/2014/main" id="{9F7D8550-28C8-E276-0C3A-12ABEC13480F}"/>
              </a:ext>
            </a:extLst>
          </p:cNvPr>
          <p:cNvSpPr txBox="1">
            <a:spLocks/>
          </p:cNvSpPr>
          <p:nvPr/>
        </p:nvSpPr>
        <p:spPr>
          <a:xfrm>
            <a:off x="5691352" y="4873498"/>
            <a:ext cx="5614987" cy="11287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Gotham Rounded Book"/>
                <a:cs typeface="Calibri Light"/>
              </a:rPr>
              <a:t>In 2012, four women from Saskatchewan started a protest movement against a government policy that made it easier for the government to push through projects like pipelines without taking the Indigenous rights into consideration. The movement, called Idle No More, supports environmental protests and Indigenous rights</a:t>
            </a:r>
            <a:r>
              <a:rPr lang="en-US" sz="1800" dirty="0">
                <a:latin typeface="Gotham Rounded Book"/>
                <a:cs typeface="Calibri Light"/>
              </a:rPr>
              <a:t>.</a:t>
            </a:r>
            <a:endParaRPr lang="en-US" sz="1800" dirty="0"/>
          </a:p>
        </p:txBody>
      </p:sp>
      <p:pic>
        <p:nvPicPr>
          <p:cNvPr id="18" name="Picture 18">
            <a:extLst>
              <a:ext uri="{FF2B5EF4-FFF2-40B4-BE49-F238E27FC236}">
                <a16:creationId xmlns:a16="http://schemas.microsoft.com/office/drawing/2014/main" id="{3B5D07E6-2B58-8BA0-AC62-106EE36B9E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97120" y="-4508"/>
            <a:ext cx="7294880" cy="4845177"/>
          </a:xfrm>
          <a:prstGeom prst="rect">
            <a:avLst/>
          </a:prstGeom>
        </p:spPr>
      </p:pic>
      <p:sp>
        <p:nvSpPr>
          <p:cNvPr id="19" name="TextBox 18">
            <a:extLst>
              <a:ext uri="{FF2B5EF4-FFF2-40B4-BE49-F238E27FC236}">
                <a16:creationId xmlns:a16="http://schemas.microsoft.com/office/drawing/2014/main" id="{8DD5CCF6-7D29-1DA5-77E1-A0D9E9B0278B}"/>
              </a:ext>
            </a:extLst>
          </p:cNvPr>
          <p:cNvSpPr txBox="1"/>
          <p:nvPr/>
        </p:nvSpPr>
        <p:spPr>
          <a:xfrm>
            <a:off x="19539" y="6447693"/>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solidFill>
                <a:latin typeface="Gotham Rounded Book"/>
                <a:hlinkClick r:id="rId4">
                  <a:extLst>
                    <a:ext uri="{A12FA001-AC4F-418D-AE19-62706E023703}">
                      <ahyp:hlinkClr xmlns:ahyp="http://schemas.microsoft.com/office/drawing/2018/hyperlinkcolor" val="tx"/>
                    </a:ext>
                  </a:extLst>
                </a:hlinkClick>
              </a:rPr>
              <a:t>Source: CDN Encyclopedia</a:t>
            </a:r>
            <a:endParaRPr lang="en-US" sz="1200" dirty="0">
              <a:solidFill>
                <a:schemeClr val="bg1"/>
              </a:solidFill>
              <a:latin typeface="Gotham Rounded Book"/>
            </a:endParaRPr>
          </a:p>
        </p:txBody>
      </p:sp>
    </p:spTree>
    <p:extLst>
      <p:ext uri="{BB962C8B-B14F-4D97-AF65-F5344CB8AC3E}">
        <p14:creationId xmlns:p14="http://schemas.microsoft.com/office/powerpoint/2010/main" val="203643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22810"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EC382-CE65-A8CB-9B38-DF4AB15DB09A}"/>
              </a:ext>
            </a:extLst>
          </p:cNvPr>
          <p:cNvSpPr>
            <a:spLocks noGrp="1"/>
          </p:cNvSpPr>
          <p:nvPr>
            <p:ph type="title"/>
          </p:nvPr>
        </p:nvSpPr>
        <p:spPr>
          <a:xfrm>
            <a:off x="7742831" y="681037"/>
            <a:ext cx="3738779" cy="1788811"/>
          </a:xfrm>
        </p:spPr>
        <p:txBody>
          <a:bodyPr vert="horz" lIns="91440" tIns="45720" rIns="91440" bIns="45720" rtlCol="0" anchor="ctr">
            <a:normAutofit/>
          </a:bodyPr>
          <a:lstStyle/>
          <a:p>
            <a:r>
              <a:rPr lang="en-US" sz="4000" dirty="0">
                <a:latin typeface="Gotham Rounded Bold"/>
              </a:rPr>
              <a:t>VOTING</a:t>
            </a:r>
          </a:p>
        </p:txBody>
      </p:sp>
      <p:sp>
        <p:nvSpPr>
          <p:cNvPr id="4" name="Text Placeholder 3">
            <a:extLst>
              <a:ext uri="{FF2B5EF4-FFF2-40B4-BE49-F238E27FC236}">
                <a16:creationId xmlns:a16="http://schemas.microsoft.com/office/drawing/2014/main" id="{15044ABD-4B67-A8D8-4C73-94ECBA7C5A18}"/>
              </a:ext>
            </a:extLst>
          </p:cNvPr>
          <p:cNvSpPr>
            <a:spLocks noGrp="1"/>
          </p:cNvSpPr>
          <p:nvPr>
            <p:ph type="body" sz="half" idx="2"/>
          </p:nvPr>
        </p:nvSpPr>
        <p:spPr>
          <a:xfrm>
            <a:off x="7742831" y="2112001"/>
            <a:ext cx="3738780" cy="1890721"/>
          </a:xfrm>
        </p:spPr>
        <p:txBody>
          <a:bodyPr vert="horz" lIns="91440" tIns="45720" rIns="91440" bIns="45720" rtlCol="0" anchor="t">
            <a:normAutofit fontScale="92500" lnSpcReduction="10000"/>
          </a:bodyPr>
          <a:lstStyle/>
          <a:p>
            <a:r>
              <a:rPr lang="en-US" sz="2000" dirty="0">
                <a:latin typeface="Gotham Rounded Book"/>
              </a:rPr>
              <a:t>To be eligible to vote in an Ontario election, you must be:</a:t>
            </a:r>
            <a:endParaRPr lang="en-US" dirty="0">
              <a:latin typeface="Gotham Rounded Book"/>
            </a:endParaRPr>
          </a:p>
          <a:p>
            <a:pPr marL="285750" indent="-228600">
              <a:buFont typeface="Arial" panose="020B0604020202020204" pitchFamily="34" charset="0"/>
              <a:buChar char="•"/>
            </a:pPr>
            <a:r>
              <a:rPr lang="en-US" sz="2000" dirty="0">
                <a:latin typeface="Gotham Rounded Book"/>
              </a:rPr>
              <a:t>18 years of age or older;</a:t>
            </a:r>
          </a:p>
          <a:p>
            <a:pPr marL="285750" indent="-228600">
              <a:buFont typeface="Arial" panose="020B0604020202020204" pitchFamily="34" charset="0"/>
              <a:buChar char="•"/>
            </a:pPr>
            <a:r>
              <a:rPr lang="en-US" sz="2000" dirty="0">
                <a:latin typeface="Gotham Rounded Book"/>
              </a:rPr>
              <a:t>a Canadian citizen; and</a:t>
            </a:r>
          </a:p>
          <a:p>
            <a:pPr marL="285750" indent="-228600">
              <a:buFont typeface="Arial" panose="020B0604020202020204" pitchFamily="34" charset="0"/>
              <a:buChar char="•"/>
            </a:pPr>
            <a:r>
              <a:rPr lang="en-US" sz="2000" dirty="0">
                <a:latin typeface="Gotham Rounded Book"/>
              </a:rPr>
              <a:t>a resident of Ontario.</a:t>
            </a:r>
          </a:p>
          <a:p>
            <a:pPr marL="57150"/>
            <a:endParaRPr lang="en-US" sz="2000" dirty="0">
              <a:latin typeface="Gotham Rounded Book"/>
              <a:cs typeface="Calibri Light"/>
            </a:endParaRPr>
          </a:p>
          <a:p>
            <a:pPr indent="-228600">
              <a:buFont typeface="Arial" panose="020B0604020202020204" pitchFamily="34" charset="0"/>
              <a:buChar char="•"/>
            </a:pPr>
            <a:endParaRPr lang="en-US" sz="2000" dirty="0">
              <a:latin typeface="Gotham Rounded Book"/>
            </a:endParaRPr>
          </a:p>
        </p:txBody>
      </p:sp>
      <p:sp>
        <p:nvSpPr>
          <p:cNvPr id="5" name="Date Placeholder 4">
            <a:extLst>
              <a:ext uri="{FF2B5EF4-FFF2-40B4-BE49-F238E27FC236}">
                <a16:creationId xmlns:a16="http://schemas.microsoft.com/office/drawing/2014/main" id="{E471843F-084B-732D-9587-9B573AA60B6D}"/>
              </a:ex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1C700069-AB15-4488-BE7B-A5CD6AF31F51}" type="datetime1">
              <a:rPr lang="en-US" smtClean="0">
                <a:solidFill>
                  <a:prstClr val="black">
                    <a:tint val="75000"/>
                  </a:prstClr>
                </a:solidFill>
                <a:latin typeface="Calibri" panose="020F0502020204030204"/>
              </a:rPr>
              <a:pPr>
                <a:spcAft>
                  <a:spcPts val="600"/>
                </a:spcAft>
                <a:defRPr/>
              </a:pPr>
              <a:t>9/22/2022</a:t>
            </a:fld>
            <a:endParaRPr lang="en-US">
              <a:solidFill>
                <a:prstClr val="black">
                  <a:tint val="75000"/>
                </a:prstClr>
              </a:solidFill>
              <a:latin typeface="Calibri" panose="020F0502020204030204"/>
            </a:endParaRPr>
          </a:p>
        </p:txBody>
      </p:sp>
      <p:pic>
        <p:nvPicPr>
          <p:cNvPr id="8" name="Picture 8">
            <a:extLst>
              <a:ext uri="{FF2B5EF4-FFF2-40B4-BE49-F238E27FC236}">
                <a16:creationId xmlns:a16="http://schemas.microsoft.com/office/drawing/2014/main" id="{A8F03859-E444-E7FD-D35E-0A40AFD84D71}"/>
              </a:ext>
              <a:ext uri="{C183D7F6-B498-43B3-948B-1728B52AA6E4}">
                <adec:decorative xmlns:adec="http://schemas.microsoft.com/office/drawing/2017/decorative" val="1"/>
              </a:ext>
            </a:extLst>
          </p:cNvPr>
          <p:cNvPicPr>
            <a:picLocks noGrp="1" noChangeAspect="1"/>
          </p:cNvPicPr>
          <p:nvPr>
            <p:ph type="pic" idx="1"/>
          </p:nvPr>
        </p:nvPicPr>
        <p:blipFill rotWithShape="1">
          <a:blip r:embed="rId2"/>
          <a:srcRect l="7536" r="9555" b="375"/>
          <a:stretch/>
        </p:blipFill>
        <p:spPr>
          <a:xfrm>
            <a:off x="479278" y="484633"/>
            <a:ext cx="7050407" cy="5866619"/>
          </a:xfrm>
          <a:prstGeom prst="rect">
            <a:avLst/>
          </a:prstGeom>
        </p:spPr>
      </p:pic>
      <p:sp>
        <p:nvSpPr>
          <p:cNvPr id="7" name="Slide Number Placeholder 6">
            <a:extLst>
              <a:ext uri="{FF2B5EF4-FFF2-40B4-BE49-F238E27FC236}">
                <a16:creationId xmlns:a16="http://schemas.microsoft.com/office/drawing/2014/main" id="{136A58E6-398F-B5F4-3574-D408AD39F1F7}"/>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2E2E063-6E88-4DD1-9791-6DD772F36931}" type="slidenum">
              <a:rPr lang="en-US" smtClean="0">
                <a:solidFill>
                  <a:prstClr val="black">
                    <a:tint val="75000"/>
                  </a:prstClr>
                </a:solidFill>
                <a:latin typeface="Calibri" panose="020F0502020204030204"/>
              </a:rPr>
              <a:pPr>
                <a:spcAft>
                  <a:spcPts val="600"/>
                </a:spcAft>
                <a:defRPr/>
              </a:pPr>
              <a:t>6</a:t>
            </a:fld>
            <a:endParaRPr lang="en-US">
              <a:solidFill>
                <a:prstClr val="black">
                  <a:tint val="75000"/>
                </a:prstClr>
              </a:solidFill>
              <a:latin typeface="Calibri" panose="020F0502020204030204"/>
            </a:endParaRPr>
          </a:p>
        </p:txBody>
      </p:sp>
      <p:sp>
        <p:nvSpPr>
          <p:cNvPr id="9" name="TextBox 8">
            <a:extLst>
              <a:ext uri="{FF2B5EF4-FFF2-40B4-BE49-F238E27FC236}">
                <a16:creationId xmlns:a16="http://schemas.microsoft.com/office/drawing/2014/main" id="{FA2F2DF9-A135-258F-FDCD-7465FDB7F221}"/>
              </a:ext>
            </a:extLst>
          </p:cNvPr>
          <p:cNvSpPr txBox="1"/>
          <p:nvPr/>
        </p:nvSpPr>
        <p:spPr>
          <a:xfrm>
            <a:off x="7741920" y="4003040"/>
            <a:ext cx="373888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Gotham Rounded Book"/>
                <a:ea typeface="+mn-lt"/>
                <a:cs typeface="+mn-lt"/>
              </a:rPr>
              <a:t>Voting is an important part of  democracy. It is a way citizens can participate in the democratic process. Citizens vote for political candidates to represent their interests.</a:t>
            </a:r>
            <a:endParaRPr lang="en-US" sz="2000" dirty="0">
              <a:latin typeface="Gotham Rounded Book"/>
            </a:endParaRPr>
          </a:p>
        </p:txBody>
      </p:sp>
    </p:spTree>
    <p:extLst>
      <p:ext uri="{BB962C8B-B14F-4D97-AF65-F5344CB8AC3E}">
        <p14:creationId xmlns:p14="http://schemas.microsoft.com/office/powerpoint/2010/main" val="424104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7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7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0" name="Group 81">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83"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7289" y="1487285"/>
            <a:ext cx="4220967" cy="1717091"/>
          </a:xfrm>
        </p:spPr>
        <p:txBody>
          <a:bodyPr vert="horz" lIns="91440" tIns="45720" rIns="91440" bIns="45720" rtlCol="0" anchor="b">
            <a:normAutofit/>
          </a:bodyPr>
          <a:lstStyle/>
          <a:p>
            <a:r>
              <a:rPr lang="en-US" sz="4800" dirty="0">
                <a:solidFill>
                  <a:schemeClr val="bg1"/>
                </a:solidFill>
                <a:latin typeface="Calibri Light"/>
                <a:cs typeface="Calibri Light"/>
              </a:rPr>
              <a:t>Buddy Bench</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767290" y="3428999"/>
            <a:ext cx="4075054" cy="2741213"/>
          </a:xfrm>
        </p:spPr>
        <p:txBody>
          <a:bodyPr vert="horz" lIns="91440" tIns="45720" rIns="91440" bIns="45720" rtlCol="0" anchor="t">
            <a:normAutofit/>
          </a:bodyPr>
          <a:lstStyle/>
          <a:p>
            <a:pPr marL="0" indent="0">
              <a:buNone/>
            </a:pPr>
            <a:r>
              <a:rPr lang="en-US" sz="2000">
                <a:solidFill>
                  <a:schemeClr val="bg1"/>
                </a:solidFill>
                <a:latin typeface="+mn-lt"/>
              </a:rPr>
              <a: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ormAutofit/>
          </a:bodyPr>
          <a:lstStyle/>
          <a:p>
            <a:pPr algn="ctr">
              <a:spcAft>
                <a:spcPts val="600"/>
              </a:spcAft>
            </a:pPr>
            <a:fld id="{62E2E063-6E88-4DD1-9791-6DD772F36931}" type="slidenum">
              <a:rPr lang="en-US">
                <a:solidFill>
                  <a:schemeClr val="bg1"/>
                </a:solidFill>
              </a:rPr>
              <a:pPr algn="ctr">
                <a:spcAft>
                  <a:spcPts val="600"/>
                </a:spcAft>
              </a:pPr>
              <a:t>7</a:t>
            </a:fld>
            <a:endParaRPr lang="en-US">
              <a:solidFill>
                <a:schemeClr val="bg1"/>
              </a:solidFill>
            </a:endParaRPr>
          </a:p>
        </p:txBody>
      </p:sp>
      <p:sp>
        <p:nvSpPr>
          <p:cNvPr id="9" name="Content Placeholder 2">
            <a:extLst>
              <a:ext uri="{C183D7F6-B498-43B3-948B-1728B52AA6E4}">
                <adec:decorative xmlns:adec="http://schemas.microsoft.com/office/drawing/2017/decorative" val="1"/>
              </a:ext>
            </a:extLst>
          </p:cNvPr>
          <p:cNvSpPr txBox="1">
            <a:spLocks/>
          </p:cNvSpPr>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sp>
        <p:nvSpPr>
          <p:cNvPr id="15" name="Text Placeholder 2">
            <a:extLst>
              <a:ext uri="{FF2B5EF4-FFF2-40B4-BE49-F238E27FC236}">
                <a16:creationId xmlns:a16="http://schemas.microsoft.com/office/drawing/2014/main" id="{9F7D8550-28C8-E276-0C3A-12ABEC13480F}"/>
              </a:ext>
            </a:extLst>
          </p:cNvPr>
          <p:cNvSpPr txBox="1">
            <a:spLocks/>
          </p:cNvSpPr>
          <p:nvPr/>
        </p:nvSpPr>
        <p:spPr>
          <a:xfrm>
            <a:off x="5899468" y="4404043"/>
            <a:ext cx="5614987" cy="11287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Gotham Rounded Book"/>
                <a:cs typeface="Calibri Light"/>
              </a:rPr>
              <a:t>In 2016, an elementary school in Nova Scotia installed two buddy benches in the schoolyard. A local carpenter built the benches, school volunteers installed them on the playground and students helped paint them. The school guidance counsellor led sessions where she explained to students the bench is for when kids who are feeling lonely and need a buddy. When other kids see someone on the bench, they can invite them to play or sit and talk.</a:t>
            </a:r>
            <a:endParaRPr lang="en-US" sz="1600" dirty="0">
              <a:cs typeface="Calibri Light"/>
            </a:endParaRPr>
          </a:p>
        </p:txBody>
      </p:sp>
      <p:pic>
        <p:nvPicPr>
          <p:cNvPr id="16" name="Picture 16">
            <a:extLst>
              <a:ext uri="{FF2B5EF4-FFF2-40B4-BE49-F238E27FC236}">
                <a16:creationId xmlns:a16="http://schemas.microsoft.com/office/drawing/2014/main" id="{914438FA-8C92-CD2D-BFCF-1F4F490B95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68240" y="-4885"/>
            <a:ext cx="7294880" cy="4083929"/>
          </a:xfrm>
          <a:prstGeom prst="rect">
            <a:avLst/>
          </a:prstGeom>
        </p:spPr>
      </p:pic>
      <p:sp>
        <p:nvSpPr>
          <p:cNvPr id="17" name="Isosceles Triangle 16">
            <a:extLst>
              <a:ext uri="{FF2B5EF4-FFF2-40B4-BE49-F238E27FC236}">
                <a16:creationId xmlns:a16="http://schemas.microsoft.com/office/drawing/2014/main" id="{27F6101F-010A-CC91-D7AB-2C9621C515F0}"/>
              </a:ext>
              <a:ext uri="{C183D7F6-B498-43B3-948B-1728B52AA6E4}">
                <adec:decorative xmlns:adec="http://schemas.microsoft.com/office/drawing/2017/decorative" val="1"/>
              </a:ext>
            </a:extLst>
          </p:cNvPr>
          <p:cNvSpPr/>
          <p:nvPr/>
        </p:nvSpPr>
        <p:spPr>
          <a:xfrm rot="180000">
            <a:off x="3767412" y="-8270"/>
            <a:ext cx="2225040" cy="40640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E80145C-61A6-84D5-204A-8830EB96D7B4}"/>
              </a:ext>
              <a:ext uri="{C183D7F6-B498-43B3-948B-1728B52AA6E4}">
                <adec:decorative xmlns:adec="http://schemas.microsoft.com/office/drawing/2017/decorative" val="0"/>
              </a:ext>
            </a:extLst>
          </p:cNvPr>
          <p:cNvSpPr txBox="1"/>
          <p:nvPr/>
        </p:nvSpPr>
        <p:spPr>
          <a:xfrm>
            <a:off x="10891520" y="655320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Gotham Rounded Book"/>
                <a:hlinkClick r:id="rId4"/>
              </a:rPr>
              <a:t>Source: CBC</a:t>
            </a:r>
            <a:endParaRPr lang="en-US" sz="1200" dirty="0">
              <a:latin typeface="Gotham Rounded Book"/>
            </a:endParaRPr>
          </a:p>
        </p:txBody>
      </p:sp>
      <p:sp>
        <p:nvSpPr>
          <p:cNvPr id="5" name="Rectangle: Rounded Corners 4">
            <a:extLst>
              <a:ext uri="{FF2B5EF4-FFF2-40B4-BE49-F238E27FC236}">
                <a16:creationId xmlns:a16="http://schemas.microsoft.com/office/drawing/2014/main" id="{88681345-D182-2D83-8C76-603E944FE820}"/>
              </a:ext>
              <a:ext uri="{C183D7F6-B498-43B3-948B-1728B52AA6E4}">
                <adec:decorative xmlns:adec="http://schemas.microsoft.com/office/drawing/2017/decorative" val="1"/>
              </a:ext>
            </a:extLst>
          </p:cNvPr>
          <p:cNvSpPr/>
          <p:nvPr/>
        </p:nvSpPr>
        <p:spPr>
          <a:xfrm>
            <a:off x="4671645" y="3616568"/>
            <a:ext cx="918307" cy="91830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98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29184"/>
            <a:ext cx="6894576" cy="1783080"/>
          </a:xfrm>
        </p:spPr>
        <p:txBody>
          <a:bodyPr anchor="b">
            <a:normAutofit/>
          </a:bodyPr>
          <a:lstStyle/>
          <a:p>
            <a:r>
              <a:rPr lang="en-CA" sz="5400" dirty="0">
                <a:latin typeface="Gotham Rounded Bold"/>
              </a:rPr>
              <a:t>Turn and Talk</a:t>
            </a:r>
            <a:endParaRPr lang="en-CA" sz="5400" dirty="0">
              <a:latin typeface="Gotham Rounded Bold" pitchFamily="50" charset="0"/>
            </a:endParaRPr>
          </a:p>
        </p:txBody>
      </p:sp>
      <p:sp>
        <p:nvSpPr>
          <p:cNvPr id="3" name="Content Placeholder 2"/>
          <p:cNvSpPr>
            <a:spLocks noGrp="1"/>
          </p:cNvSpPr>
          <p:nvPr>
            <p:ph idx="1"/>
          </p:nvPr>
        </p:nvSpPr>
        <p:spPr>
          <a:xfrm>
            <a:off x="640080" y="2706624"/>
            <a:ext cx="6894576" cy="3483864"/>
          </a:xfrm>
        </p:spPr>
        <p:txBody>
          <a:bodyPr vert="horz" lIns="91440" tIns="45720" rIns="91440" bIns="45720" rtlCol="0" anchor="t">
            <a:normAutofit/>
          </a:bodyPr>
          <a:lstStyle/>
          <a:p>
            <a:pPr marL="342900" indent="-342900">
              <a:lnSpc>
                <a:spcPct val="100000"/>
              </a:lnSpc>
              <a:buAutoNum type="arabicPeriod"/>
            </a:pPr>
            <a:r>
              <a:rPr lang="en-US" sz="2400" dirty="0">
                <a:latin typeface="Gotham Rounded Book"/>
              </a:rPr>
              <a:t>Have you ever participated in a civic action? </a:t>
            </a:r>
          </a:p>
          <a:p>
            <a:pPr marL="1028700" lvl="1" indent="-457200">
              <a:lnSpc>
                <a:spcPct val="100000"/>
              </a:lnSpc>
              <a:buAutoNum type="alphaLcPeriod"/>
            </a:pPr>
            <a:r>
              <a:rPr lang="en-US" sz="2000" dirty="0">
                <a:latin typeface="Gotham Rounded Book"/>
              </a:rPr>
              <a:t>If so, explain the action and what you did.</a:t>
            </a:r>
          </a:p>
          <a:p>
            <a:pPr marL="1028700" lvl="1" indent="-457200">
              <a:lnSpc>
                <a:spcPct val="100000"/>
              </a:lnSpc>
              <a:buAutoNum type="alphaLcPeriod"/>
            </a:pPr>
            <a:r>
              <a:rPr lang="en-US" sz="2000" dirty="0">
                <a:latin typeface="Gotham Rounded Book"/>
              </a:rPr>
              <a:t>If not, which actions that you just learned about appeal to you? Why?</a:t>
            </a:r>
          </a:p>
          <a:p>
            <a:pPr marL="0" indent="0">
              <a:lnSpc>
                <a:spcPct val="100000"/>
              </a:lnSpc>
              <a:buNone/>
            </a:pPr>
            <a:endParaRPr lang="en-US" sz="2400" dirty="0">
              <a:latin typeface="Gotham Rounded Book"/>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normAutofit/>
          </a:bodyPr>
          <a:lstStyle/>
          <a:p>
            <a:pPr>
              <a:spcAft>
                <a:spcPts val="600"/>
              </a:spcAft>
            </a:pPr>
            <a:fld id="{62E2E063-6E88-4DD1-9791-6DD772F36931}" type="slidenum">
              <a:rPr lang="en-CA" smtClean="0"/>
              <a:pPr>
                <a:spcAft>
                  <a:spcPts val="600"/>
                </a:spcAft>
              </a:pPr>
              <a:t>8</a:t>
            </a:fld>
            <a:endParaRPr lang="en-CA"/>
          </a:p>
        </p:txBody>
      </p:sp>
      <p:sp>
        <p:nvSpPr>
          <p:cNvPr id="9" name="Content Placeholder 2">
            <a:extLst>
              <a:ext uri="{C183D7F6-B498-43B3-948B-1728B52AA6E4}">
                <adec:decorative xmlns:adec="http://schemas.microsoft.com/office/drawing/2017/decorative" val="1"/>
              </a:ext>
            </a:extLst>
          </p:cNvPr>
          <p:cNvSpPr txBox="1">
            <a:spLocks/>
          </p:cNvSpPr>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sp>
        <p:nvSpPr>
          <p:cNvPr id="4" name="Rectangle 3">
            <a:extLst>
              <a:ext uri="{FF2B5EF4-FFF2-40B4-BE49-F238E27FC236}">
                <a16:creationId xmlns:a16="http://schemas.microsoft.com/office/drawing/2014/main" id="{6DB72EAA-1BA1-42CC-8273-9B546C980E93}"/>
              </a:ext>
              <a:ext uri="{C183D7F6-B498-43B3-948B-1728B52AA6E4}">
                <adec:decorative xmlns:adec="http://schemas.microsoft.com/office/drawing/2017/decorative" val="1"/>
              </a:ext>
            </a:extLst>
          </p:cNvPr>
          <p:cNvSpPr/>
          <p:nvPr/>
        </p:nvSpPr>
        <p:spPr>
          <a:xfrm>
            <a:off x="9505950" y="4745737"/>
            <a:ext cx="1525513" cy="16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Content Placeholder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001" y="3968983"/>
            <a:ext cx="1927893" cy="2176272"/>
          </a:xfrm>
          <a:prstGeom prst="rect">
            <a:avLst/>
          </a:prstGeom>
        </p:spPr>
      </p:pic>
      <p:pic>
        <p:nvPicPr>
          <p:cNvPr id="8" name="Picture 7">
            <a:extLst>
              <a:ext uri="{FF2B5EF4-FFF2-40B4-BE49-F238E27FC236}">
                <a16:creationId xmlns:a16="http://schemas.microsoft.com/office/drawing/2014/main" id="{DF4ABB98-6390-4FA3-BBB7-18A10DC2C1F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6348" y="428625"/>
            <a:ext cx="1800230" cy="171227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218366FA-6F78-477C-A812-4064DDEE8C1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9231233" y="1850488"/>
            <a:ext cx="1800230" cy="171227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4D5EFEF-EC46-4C95-AA93-20EB9FEB11A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3870" y="2262818"/>
            <a:ext cx="1153916" cy="1178018"/>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DFEC33C-CFA3-4E6D-B7FC-4AC9D7B0BE6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3128" y="647943"/>
            <a:ext cx="1153916" cy="1178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9126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6172" y="1442403"/>
            <a:ext cx="8199394" cy="2387600"/>
          </a:xfrm>
        </p:spPr>
        <p:txBody>
          <a:bodyPr/>
          <a:lstStyle/>
          <a:p>
            <a:pPr algn="l"/>
            <a:r>
              <a:rPr lang="en-US" dirty="0">
                <a:latin typeface="Gotham Rounded Bold" pitchFamily="50" charset="0"/>
              </a:rPr>
              <a:t>Thank you!</a:t>
            </a:r>
            <a:endParaRPr lang="en-CA" dirty="0">
              <a:latin typeface="Gotham Rounded Bold" pitchFamily="50" charset="0"/>
            </a:endParaRPr>
          </a:p>
        </p:txBody>
      </p:sp>
      <p:cxnSp>
        <p:nvCxnSpPr>
          <p:cNvPr id="7" name="Straight Connector 6">
            <a:extLst>
              <a:ext uri="{C183D7F6-B498-43B3-948B-1728B52AA6E4}">
                <adec:decorative xmlns:adec="http://schemas.microsoft.com/office/drawing/2017/decorative" val="1"/>
              </a:ext>
            </a:extLst>
          </p:cNvPr>
          <p:cNvCxnSpPr/>
          <p:nvPr/>
        </p:nvCxnSpPr>
        <p:spPr>
          <a:xfrm>
            <a:off x="3468671" y="1321815"/>
            <a:ext cx="0" cy="455453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pic>
        <p:nvPicPr>
          <p:cNvPr id="8" name="Picture 7" descr="Brandmark of Elections Ontario "/>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59959" y="1911822"/>
            <a:ext cx="2498089" cy="711231"/>
          </a:xfrm>
          <a:prstGeom prst="rect">
            <a:avLst/>
          </a:prstGeom>
        </p:spPr>
      </p:pic>
    </p:spTree>
    <p:extLst>
      <p:ext uri="{BB962C8B-B14F-4D97-AF65-F5344CB8AC3E}">
        <p14:creationId xmlns:p14="http://schemas.microsoft.com/office/powerpoint/2010/main" val="14720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4403409-7188-4da3-8d89-5d64d8a63bcc">
      <UserInfo>
        <DisplayName/>
        <AccountId xsi:nil="true"/>
        <AccountType/>
      </UserInfo>
    </SharedWithUsers>
    <TaxCatchAll xmlns="54403409-7188-4da3-8d89-5d64d8a63bcc" xsi:nil="true"/>
    <lcf76f155ced4ddcb4097134ff3c332f xmlns="a7c1b8ab-ac17-440c-aaf6-08f2c64848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9464619C613A4DA0783521D33367F0" ma:contentTypeVersion="16" ma:contentTypeDescription="Create a new document." ma:contentTypeScope="" ma:versionID="67e9f7e1e8790c496d9f51aefad4d03c">
  <xsd:schema xmlns:xsd="http://www.w3.org/2001/XMLSchema" xmlns:xs="http://www.w3.org/2001/XMLSchema" xmlns:p="http://schemas.microsoft.com/office/2006/metadata/properties" xmlns:ns2="a7c1b8ab-ac17-440c-aaf6-08f2c648485c" xmlns:ns3="54403409-7188-4da3-8d89-5d64d8a63bcc" targetNamespace="http://schemas.microsoft.com/office/2006/metadata/properties" ma:root="true" ma:fieldsID="193d687950f05cb83d350143d6f778ac" ns2:_="" ns3:_="">
    <xsd:import namespace="a7c1b8ab-ac17-440c-aaf6-08f2c648485c"/>
    <xsd:import namespace="54403409-7188-4da3-8d89-5d64d8a63b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c1b8ab-ac17-440c-aaf6-08f2c6484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73bda72-1d7e-44fd-86e6-e496866978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403409-7188-4da3-8d89-5d64d8a63b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280eae-c4f6-416d-b673-b374032e2f9f}" ma:internalName="TaxCatchAll" ma:showField="CatchAllData" ma:web="54403409-7188-4da3-8d89-5d64d8a63b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914CA2-CFEA-4957-8288-50306181761A}">
  <ds:schemaRefs>
    <ds:schemaRef ds:uri="http://schemas.microsoft.com/sharepoint/v3/contenttype/forms"/>
  </ds:schemaRefs>
</ds:datastoreItem>
</file>

<file path=customXml/itemProps2.xml><?xml version="1.0" encoding="utf-8"?>
<ds:datastoreItem xmlns:ds="http://schemas.openxmlformats.org/officeDocument/2006/customXml" ds:itemID="{49269FF8-621E-45A7-B241-5167091D5F55}">
  <ds:schemaRefs>
    <ds:schemaRef ds:uri="http://purl.org/dc/elements/1.1/"/>
    <ds:schemaRef ds:uri="http://schemas.microsoft.com/office/2006/metadata/properties"/>
    <ds:schemaRef ds:uri="a7c1b8ab-ac17-440c-aaf6-08f2c648485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4403409-7188-4da3-8d89-5d64d8a63bcc"/>
    <ds:schemaRef ds:uri="http://www.w3.org/XML/1998/namespace"/>
    <ds:schemaRef ds:uri="http://purl.org/dc/dcmitype/"/>
  </ds:schemaRefs>
</ds:datastoreItem>
</file>

<file path=customXml/itemProps3.xml><?xml version="1.0" encoding="utf-8"?>
<ds:datastoreItem xmlns:ds="http://schemas.openxmlformats.org/officeDocument/2006/customXml" ds:itemID="{1C01B56A-00E9-4FC3-8B55-A8DFE51ED1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c1b8ab-ac17-440c-aaf6-08f2c648485c"/>
    <ds:schemaRef ds:uri="54403409-7188-4da3-8d89-5d64d8a63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13061</TotalTime>
  <Words>371</Words>
  <Application>Microsoft Office PowerPoint</Application>
  <PresentationFormat>Widescreen</PresentationFormat>
  <Paragraphs>49</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Gotham Rounded Bold</vt:lpstr>
      <vt:lpstr>Gotham Rounded Book</vt:lpstr>
      <vt:lpstr>Wingdings</vt:lpstr>
      <vt:lpstr>Office Theme</vt:lpstr>
      <vt:lpstr>Civic Action</vt:lpstr>
      <vt:lpstr>What is a civic action?</vt:lpstr>
      <vt:lpstr>Definition</vt:lpstr>
      <vt:lpstr>Examples of Civic Action</vt:lpstr>
      <vt:lpstr>Idle No More</vt:lpstr>
      <vt:lpstr>VOTING</vt:lpstr>
      <vt:lpstr>Buddy Bench</vt:lpstr>
      <vt:lpstr>Turn and Talk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 Action</dc:title>
  <dc:creator>Gene Genin</dc:creator>
  <cp:lastModifiedBy>Gregory Kozakewich</cp:lastModifiedBy>
  <cp:revision>808</cp:revision>
  <cp:lastPrinted>2019-04-30T14:14:29Z</cp:lastPrinted>
  <dcterms:created xsi:type="dcterms:W3CDTF">2018-05-04T14:33:24Z</dcterms:created>
  <dcterms:modified xsi:type="dcterms:W3CDTF">2022-09-22T14:02:29Z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0x010100E39464619C613A4DA0783521D33367F0</vt:lpwstr>
  </property>
  <property fmtid="{D5CDD505-2E9C-101B-9397-08002B2CF9AE}" pid="3" name="Order">
    <vt:r8>400</vt:r8>
  </property>
  <property fmtid="{D5CDD505-2E9C-101B-9397-08002B2CF9AE}" pid="4" name="ComplianceAssetId">
    <vt:lpwstr/>
  </property>
  <property fmtid="{D5CDD505-2E9C-101B-9397-08002B2CF9AE}" pid="5" name="MediaServiceImageTags">
    <vt:lpwstr/>
  </property>
</Properties>
</file>